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A2E10-5809-8901-1D0B-F8B4982076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51FA4D-2DEA-8AD6-4978-B246ECF81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5D92F-ADC0-3CC4-E855-6267C8302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4CAE2-711B-4010-AACF-82E759903BF1}" type="datetimeFigureOut">
              <a:rPr lang="en-AU" smtClean="0"/>
              <a:t>22/02/2024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B5475-C7FB-4E4B-E0B5-F09AA4918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81C4F-EC42-70DB-639D-705A92A45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8CC5-9EED-40AF-B383-B6A9D4AC7E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66672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5132E-248E-1BB2-20F7-296D03E72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B3F20-B38F-EFA9-DCC5-DEAD999CD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E1347-4E7D-FCBC-F47B-7548EA368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4CAE2-711B-4010-AACF-82E759903BF1}" type="datetimeFigureOut">
              <a:rPr lang="en-AU" smtClean="0"/>
              <a:t>22/02/2024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01EE64-16B9-9408-5D4E-CDCF00DBF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B5F5C3-4203-1E39-391C-810B555D3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8CC5-9EED-40AF-B383-B6A9D4AC7E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3573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D44EC-EE20-7172-866A-30088B1A4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780F66-56CE-69AD-F45A-4A354A472A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6D67C-907C-5E7A-7064-C99A39E83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4CAE2-711B-4010-AACF-82E759903BF1}" type="datetimeFigureOut">
              <a:rPr lang="en-AU" smtClean="0"/>
              <a:t>22/02/2024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B4937-29FB-C05D-73C1-0D0A5DF13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97142A-FBF0-86C7-25FA-07162B3C6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8CC5-9EED-40AF-B383-B6A9D4AC7E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32386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C404A-62B8-A77F-70C7-BC5F0E484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F4BA4-1193-B08A-BF22-084B3387B1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6D16F8-CF69-B425-2C0D-40E6429FA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8384F0-04D9-17B2-7518-2553C18A7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4CAE2-711B-4010-AACF-82E759903BF1}" type="datetimeFigureOut">
              <a:rPr lang="en-AU" smtClean="0"/>
              <a:t>22/02/2024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F62C1E-43EC-E73E-8A36-3FBED4517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789A6-B6DA-74BA-3699-2E54461A1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8CC5-9EED-40AF-B383-B6A9D4AC7E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5090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851BD-0EAF-DC9D-8D95-2447EEA17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9A13B2-A107-E0D5-5DBC-CD911BF1E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5C16B6-4C35-63D2-130A-8E71006C9B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19471F-2A37-6537-9B5F-950A343FEE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26D91D-2DDC-EC00-E0A4-1B97AF1AAB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B0B9F6-ACCD-7F02-3F01-2EB37066F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4CAE2-711B-4010-AACF-82E759903BF1}" type="datetimeFigureOut">
              <a:rPr lang="en-AU" smtClean="0"/>
              <a:t>22/02/2024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7CB1F8-054B-C225-2361-9733CA742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E68B44-A141-8ED9-9B7A-3B1CDC7CD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8CC5-9EED-40AF-B383-B6A9D4AC7E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0385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C3A2B-25B0-DBDA-2E67-51D65C5FC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0F33E0-B4AD-056C-4C0F-A5E814A22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4CAE2-711B-4010-AACF-82E759903BF1}" type="datetimeFigureOut">
              <a:rPr lang="en-AU" smtClean="0"/>
              <a:t>22/02/2024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6AA651-D5EA-FB7C-F778-251E077BC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EC8F13-71A5-B0BE-EE72-9F6F2E4A0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8CC5-9EED-40AF-B383-B6A9D4AC7E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05392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DB90CC-FFCB-E3B5-B878-53AE6B8AF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4CAE2-711B-4010-AACF-82E759903BF1}" type="datetimeFigureOut">
              <a:rPr lang="en-AU" smtClean="0"/>
              <a:t>22/02/2024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12615E-378B-5F3F-89FA-88673FDF9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A2381-709B-5FBC-95EE-50BCD6F50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8CC5-9EED-40AF-B383-B6A9D4AC7E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10524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1E1DE-8003-EFF7-D2E8-F58EB57DE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0EA91-3ED7-9B79-C6D9-AC59237D1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B5EA69-CFF1-2126-8D9D-E60825E373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5C29B3-C2FB-E3FE-9458-E91172C17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4CAE2-711B-4010-AACF-82E759903BF1}" type="datetimeFigureOut">
              <a:rPr lang="en-AU" smtClean="0"/>
              <a:t>22/02/2024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071EE3-DE42-8B04-EBAA-53225F559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20464E-2DFB-8D38-0F53-356A1B588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8CC5-9EED-40AF-B383-B6A9D4AC7E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22547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62F6E-3FB1-8E61-9870-454F99088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72B399-4552-F05B-2CCE-07188C54EB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4AABA-6853-280E-8EC2-89412599C2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8E4B62-3D14-21AE-C334-28EBFD597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4CAE2-711B-4010-AACF-82E759903BF1}" type="datetimeFigureOut">
              <a:rPr lang="en-AU" smtClean="0"/>
              <a:t>22/02/2024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3A7E54-6952-A5D6-E023-8089281AF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973DFB-2A13-7B8E-81F1-C0F1ED397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8CC5-9EED-40AF-B383-B6A9D4AC7E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5194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2E78D-67D7-A69B-EC35-85BF320FB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5393F1-D779-0C45-EA24-074262DC03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92BA8-D001-EE52-CB13-063B3C0A7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4CAE2-711B-4010-AACF-82E759903BF1}" type="datetimeFigureOut">
              <a:rPr lang="en-AU" smtClean="0"/>
              <a:t>22/02/2024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D8A3C-CB26-40DB-B388-6DBFBF906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E0DC63-BC5F-D3DF-FD2E-B4D9E939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8CC5-9EED-40AF-B383-B6A9D4AC7E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47775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2DB4B9-0A22-393E-5BAD-ED499DB623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9A2919-A5B5-B5B6-9122-4529E287A0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B00EE-CC75-540D-839D-9B4441F9D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4CAE2-711B-4010-AACF-82E759903BF1}" type="datetimeFigureOut">
              <a:rPr lang="en-AU" smtClean="0"/>
              <a:t>22/02/2024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FCC09-E096-3644-41E7-6F9AB5686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5CC1FF-9BEC-75E3-E9CB-0BEE40426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8CC5-9EED-40AF-B383-B6A9D4AC7E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8674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26F6F3-AA81-33F8-E29A-E203953F5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001322-DEBF-A494-E8A6-2E788BC8F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A869E-2A6D-DD92-2ADF-68DA1B901D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14CAE2-711B-4010-AACF-82E759903BF1}" type="datetimeFigureOut">
              <a:rPr lang="en-AU" smtClean="0"/>
              <a:t>22/02/2024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17329-C4EB-F698-07D3-38C4D71044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3FC02-CABB-E8EE-529D-520BE4F3B0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188CC5-9EED-40AF-B383-B6A9D4AC7E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596420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">
            <a:extLst>
              <a:ext uri="{FF2B5EF4-FFF2-40B4-BE49-F238E27FC236}">
                <a16:creationId xmlns:a16="http://schemas.microsoft.com/office/drawing/2014/main" id="{375B4818-5AE4-6F51-EFCD-44BFB84A26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308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">
            <a:extLst>
              <a:ext uri="{FF2B5EF4-FFF2-40B4-BE49-F238E27FC236}">
                <a16:creationId xmlns:a16="http://schemas.microsoft.com/office/drawing/2014/main" id="{5E4DDB51-1916-60D7-9FAC-641328BA65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367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">
            <a:extLst>
              <a:ext uri="{FF2B5EF4-FFF2-40B4-BE49-F238E27FC236}">
                <a16:creationId xmlns:a16="http://schemas.microsoft.com/office/drawing/2014/main" id="{739CE98A-EC25-4399-02FE-B602D7B862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96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">
            <a:extLst>
              <a:ext uri="{FF2B5EF4-FFF2-40B4-BE49-F238E27FC236}">
                <a16:creationId xmlns:a16="http://schemas.microsoft.com/office/drawing/2014/main" id="{1E335E3B-8681-5819-F829-B21AE67F04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787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">
            <a:extLst>
              <a:ext uri="{FF2B5EF4-FFF2-40B4-BE49-F238E27FC236}">
                <a16:creationId xmlns:a16="http://schemas.microsoft.com/office/drawing/2014/main" id="{5FE5B844-C347-E275-0DCD-2BF56ECA7C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672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">
            <a:extLst>
              <a:ext uri="{FF2B5EF4-FFF2-40B4-BE49-F238E27FC236}">
                <a16:creationId xmlns:a16="http://schemas.microsoft.com/office/drawing/2014/main" id="{00C1E7C1-BB63-774E-337F-9EDD91B141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054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">
            <a:extLst>
              <a:ext uri="{FF2B5EF4-FFF2-40B4-BE49-F238E27FC236}">
                <a16:creationId xmlns:a16="http://schemas.microsoft.com/office/drawing/2014/main" id="{6209BA58-8712-D080-49E4-9325DEB0DA9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585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">
            <a:extLst>
              <a:ext uri="{FF2B5EF4-FFF2-40B4-BE49-F238E27FC236}">
                <a16:creationId xmlns:a16="http://schemas.microsoft.com/office/drawing/2014/main" id="{EC1156F1-0EB0-58BB-5BB8-C93BCE5CBA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781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">
            <a:extLst>
              <a:ext uri="{FF2B5EF4-FFF2-40B4-BE49-F238E27FC236}">
                <a16:creationId xmlns:a16="http://schemas.microsoft.com/office/drawing/2014/main" id="{5AD2908C-ED73-84BB-38A7-786AEF4247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370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">
            <a:extLst>
              <a:ext uri="{FF2B5EF4-FFF2-40B4-BE49-F238E27FC236}">
                <a16:creationId xmlns:a16="http://schemas.microsoft.com/office/drawing/2014/main" id="{78AFED56-7040-A747-4336-7A2DE242FB0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160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">
            <a:extLst>
              <a:ext uri="{FF2B5EF4-FFF2-40B4-BE49-F238E27FC236}">
                <a16:creationId xmlns:a16="http://schemas.microsoft.com/office/drawing/2014/main" id="{0A568F90-E3D9-011B-3853-48AC5C4818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70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">
            <a:extLst>
              <a:ext uri="{FF2B5EF4-FFF2-40B4-BE49-F238E27FC236}">
                <a16:creationId xmlns:a16="http://schemas.microsoft.com/office/drawing/2014/main" id="{8D5BCF41-27C3-5756-0C01-28BBD3C2D76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455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">
            <a:extLst>
              <a:ext uri="{FF2B5EF4-FFF2-40B4-BE49-F238E27FC236}">
                <a16:creationId xmlns:a16="http://schemas.microsoft.com/office/drawing/2014/main" id="{95C3FB9A-D129-40C7-4E1B-6833BEF992B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130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">
            <a:extLst>
              <a:ext uri="{FF2B5EF4-FFF2-40B4-BE49-F238E27FC236}">
                <a16:creationId xmlns:a16="http://schemas.microsoft.com/office/drawing/2014/main" id="{E68D1DEF-B001-767D-503E-C70E2E8D18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018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5">
            <a:extLst>
              <a:ext uri="{FF2B5EF4-FFF2-40B4-BE49-F238E27FC236}">
                <a16:creationId xmlns:a16="http://schemas.microsoft.com/office/drawing/2014/main" id="{54FCB8A7-4408-664E-6512-B6BE203FCB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227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">
            <a:extLst>
              <a:ext uri="{FF2B5EF4-FFF2-40B4-BE49-F238E27FC236}">
                <a16:creationId xmlns:a16="http://schemas.microsoft.com/office/drawing/2014/main" id="{0D2B6935-6855-E766-239A-CBF33D7D2D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167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7">
            <a:extLst>
              <a:ext uri="{FF2B5EF4-FFF2-40B4-BE49-F238E27FC236}">
                <a16:creationId xmlns:a16="http://schemas.microsoft.com/office/drawing/2014/main" id="{12D58724-0317-47A0-3D68-E6DF8086FD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489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8">
            <a:extLst>
              <a:ext uri="{FF2B5EF4-FFF2-40B4-BE49-F238E27FC236}">
                <a16:creationId xmlns:a16="http://schemas.microsoft.com/office/drawing/2014/main" id="{4F52166A-D5CC-4DEB-8DEE-2DE92174AA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200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9">
            <a:extLst>
              <a:ext uri="{FF2B5EF4-FFF2-40B4-BE49-F238E27FC236}">
                <a16:creationId xmlns:a16="http://schemas.microsoft.com/office/drawing/2014/main" id="{D3A12444-B703-67E5-4A50-B4D3AA8F83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8157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">
            <a:extLst>
              <a:ext uri="{FF2B5EF4-FFF2-40B4-BE49-F238E27FC236}">
                <a16:creationId xmlns:a16="http://schemas.microsoft.com/office/drawing/2014/main" id="{590B3662-4237-A4AE-9D92-A87DDA99F2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4637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1">
            <a:extLst>
              <a:ext uri="{FF2B5EF4-FFF2-40B4-BE49-F238E27FC236}">
                <a16:creationId xmlns:a16="http://schemas.microsoft.com/office/drawing/2014/main" id="{D112778A-2884-3E93-9696-8F90133328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882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2">
            <a:extLst>
              <a:ext uri="{FF2B5EF4-FFF2-40B4-BE49-F238E27FC236}">
                <a16:creationId xmlns:a16="http://schemas.microsoft.com/office/drawing/2014/main" id="{866A5439-7C97-2B85-2EF5-C892E05DDC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1457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3">
            <a:extLst>
              <a:ext uri="{FF2B5EF4-FFF2-40B4-BE49-F238E27FC236}">
                <a16:creationId xmlns:a16="http://schemas.microsoft.com/office/drawing/2014/main" id="{5A6D5895-1FAC-D5D4-B4EF-21A4268E5F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130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4">
            <a:extLst>
              <a:ext uri="{FF2B5EF4-FFF2-40B4-BE49-F238E27FC236}">
                <a16:creationId xmlns:a16="http://schemas.microsoft.com/office/drawing/2014/main" id="{651C86B2-BC39-C89F-A5ED-43575D67CC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5014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5">
            <a:extLst>
              <a:ext uri="{FF2B5EF4-FFF2-40B4-BE49-F238E27FC236}">
                <a16:creationId xmlns:a16="http://schemas.microsoft.com/office/drawing/2014/main" id="{7BEDAFBE-4773-DB89-A144-A28D6AC7D30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1841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6">
            <a:extLst>
              <a:ext uri="{FF2B5EF4-FFF2-40B4-BE49-F238E27FC236}">
                <a16:creationId xmlns:a16="http://schemas.microsoft.com/office/drawing/2014/main" id="{E9B62FDF-A42E-08E6-17EA-8D368439C1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5957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7">
            <a:extLst>
              <a:ext uri="{FF2B5EF4-FFF2-40B4-BE49-F238E27FC236}">
                <a16:creationId xmlns:a16="http://schemas.microsoft.com/office/drawing/2014/main" id="{41A3E7C0-566C-1791-D788-125C0CC9B1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9369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8">
            <a:extLst>
              <a:ext uri="{FF2B5EF4-FFF2-40B4-BE49-F238E27FC236}">
                <a16:creationId xmlns:a16="http://schemas.microsoft.com/office/drawing/2014/main" id="{0AADF645-53AA-338F-0744-3574D4C0EF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1500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9">
            <a:extLst>
              <a:ext uri="{FF2B5EF4-FFF2-40B4-BE49-F238E27FC236}">
                <a16:creationId xmlns:a16="http://schemas.microsoft.com/office/drawing/2014/main" id="{9B1006D4-6756-60AB-6F4C-FDBF44ACC6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958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Swan</dc:creator>
  <cp:lastModifiedBy>David Swan</cp:lastModifiedBy>
  <cp:revision>1</cp:revision>
  <dcterms:created xsi:type="dcterms:W3CDTF">2024-02-22T05:03:59Z</dcterms:created>
  <dcterms:modified xsi:type="dcterms:W3CDTF">2024-02-22T05:05:20Z</dcterms:modified>
</cp:coreProperties>
</file>