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60" r:id="rId27"/>
    <p:sldId id="282" r:id="rId28"/>
    <p:sldId id="283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>
      <p:cViewPr varScale="1">
        <p:scale>
          <a:sx n="104" d="100"/>
          <a:sy n="104" d="100"/>
        </p:scale>
        <p:origin x="232" y="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F7352B-3036-82EA-356E-73DCC8B9B1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A4805F-4722-71B7-6B7B-916D3917B8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62D20D-D669-AE19-D27A-89035B078C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78597-DFAA-BC4A-9E50-0FAF41E025DF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41D745-5D30-CA40-0CBC-65DECA5A1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1FBFE6-A42F-A480-1D84-F1B51253E8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AB70B-5773-6444-B166-38089BDAD3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0040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0DC6A4-3849-8A7D-8EC4-484512C83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0B245D-CE54-7326-EF51-5F08EC0BE5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3A3D1F-11A7-DE71-8DFF-4405ED04A3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78597-DFAA-BC4A-9E50-0FAF41E025DF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2A7078-917B-CA75-E989-E7EE4932B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A4C923-8735-CE0E-4CF8-EB1FCC251D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AB70B-5773-6444-B166-38089BDAD3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8277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8A712-EC23-F5A2-5A3B-B831ED9CF4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7B13E2-D682-6494-D44A-2EDFC73CAA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CB0EB6-25C0-C3B3-DDDF-3863B56BD8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78597-DFAA-BC4A-9E50-0FAF41E025DF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54C7C0-1881-ED1E-9588-E5B305B0B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40E668-DBFD-226A-3422-8A4043E13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AB70B-5773-6444-B166-38089BDAD3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696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2AFB8-A876-559F-3513-ECFDD1F60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EC642D-3B82-7896-65E7-2895AC5BEF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AC6C9A-D4A9-92FF-0075-537D9C1218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D71FAE-B4D3-CFFF-573A-5700195B9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78597-DFAA-BC4A-9E50-0FAF41E025DF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DEE20D-EB28-3F88-3249-06A465DC5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CE11A6-86B8-7AAF-40AB-409B3EDA7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AB70B-5773-6444-B166-38089BDAD3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9642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CCD112-B8C3-DC59-8F29-52C369D96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AE07C4-F817-B410-66C5-51E21B3543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7DD146-2FC9-A400-2C17-A30E8A42B4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83FCDE5-C8E1-7F12-C568-8D5DA35AA0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B36E230-1B0F-29AE-3B2E-DBA8AD1078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EB44BC-211F-F907-0525-FF4FF7630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78597-DFAA-BC4A-9E50-0FAF41E025DF}" type="datetimeFigureOut">
              <a:rPr lang="en-US" smtClean="0"/>
              <a:t>12/8/23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C1D3534-709C-D3B4-F0D0-0D731C74EA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1AC398A-FABA-5FD1-F986-94B9728CE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AB70B-5773-6444-B166-38089BDAD3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545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CAAB26-CD45-B65E-C114-3134347FE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A2B62C-BA9D-4FAF-6D06-5B77719E03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78597-DFAA-BC4A-9E50-0FAF41E025DF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20364E-11F8-645B-E225-CADA31451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155EE5-E6A7-9236-007B-4C5BD8D87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AB70B-5773-6444-B166-38089BDAD3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4271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63B95C6-A631-F46E-6F3A-A5F8B91D02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78597-DFAA-BC4A-9E50-0FAF41E025DF}" type="datetimeFigureOut">
              <a:rPr lang="en-US" smtClean="0"/>
              <a:t>12/8/23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7A86D0-6D60-084A-1479-FC7931EB9A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C87864-5A4B-E8BE-A5AA-A2C0690E4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AB70B-5773-6444-B166-38089BDAD3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9860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AEA01-6CAA-E294-6958-591F4E35A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BD50E5-467A-F107-F4DF-B720514191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71E7F5-C717-CA45-27CF-01258B0AE8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0AF1BD-5D3E-57AA-36A1-C4E72D64E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78597-DFAA-BC4A-9E50-0FAF41E025DF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EBE25D-BD8E-4A83-7A7B-F32C86D7D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949F8C-6C16-9BA8-10F4-1B0F961C3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AB70B-5773-6444-B166-38089BDAD3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7511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786D1-DBA7-73F9-B9B7-A1AF5C089A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7BBA1CC-960D-F4A4-4A8C-345889D950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4C51A0-002E-4690-88C6-4F8CE04888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41F497-99D2-AF2B-10C9-BFCFB9EA4C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78597-DFAA-BC4A-9E50-0FAF41E025DF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813868-B753-F34A-BD59-AED3668745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6FA4D5-C939-9A35-320E-6ACEA4C98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AB70B-5773-6444-B166-38089BDAD3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10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156EB0-947E-9C05-F2A8-269624A02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C6AD91-007B-755E-502E-BDCD194094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D038D3-265D-6E9C-D92F-8DFFB9A475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78597-DFAA-BC4A-9E50-0FAF41E025DF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726EC4-AF17-62EE-DCDC-14D6DCD5D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61DC63-0CC9-5AAC-FD15-41F35B7B3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AB70B-5773-6444-B166-38089BDAD3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951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D4DF770-8914-C17A-B10E-06AC5851DA6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9B7EE9-D78F-E145-FCCB-DDAEBCE66B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902732-1537-410C-D0B2-ED71710DD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78597-DFAA-BC4A-9E50-0FAF41E025DF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27BC09-3F09-5AB8-924D-0E5AD9C6A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87361-853E-A567-0CE7-50A519298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AB70B-5773-6444-B166-38089BDAD3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2340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505BA8E-4E9C-431C-207B-6D378E5FB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4A17A7-3EFB-522C-C1DB-CFEF04CECF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0E7C38-5DDC-741C-CEFC-441ADC8C9E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078597-DFAA-BC4A-9E50-0FAF41E025DF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BC1AD-72E0-B2D3-B075-E7D3A65B18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78CE47-50DB-B265-7D06-697D7268CA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AAB70B-5773-6444-B166-38089BDAD3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41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close-up of a book&#10;&#10;Description automatically generated">
            <a:extLst>
              <a:ext uri="{FF2B5EF4-FFF2-40B4-BE49-F238E27FC236}">
                <a16:creationId xmlns:a16="http://schemas.microsoft.com/office/drawing/2014/main" id="{F6B0988D-CC9C-DE32-62DB-6A3AC5517D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5168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Sun shining through the clouds over a body of water&#10;&#10;Description automatically generated">
            <a:extLst>
              <a:ext uri="{FF2B5EF4-FFF2-40B4-BE49-F238E27FC236}">
                <a16:creationId xmlns:a16="http://schemas.microsoft.com/office/drawing/2014/main" id="{59C9C0D6-A030-66F3-F3D3-304E5845C7D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8214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sun shining through clouds&#10;&#10;Description automatically generated">
            <a:extLst>
              <a:ext uri="{FF2B5EF4-FFF2-40B4-BE49-F238E27FC236}">
                <a16:creationId xmlns:a16="http://schemas.microsoft.com/office/drawing/2014/main" id="{AD61D957-00A3-5115-AD65-B10B17A6D61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2634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screenshot of a book&#10;&#10;Description automatically generated">
            <a:extLst>
              <a:ext uri="{FF2B5EF4-FFF2-40B4-BE49-F238E27FC236}">
                <a16:creationId xmlns:a16="http://schemas.microsoft.com/office/drawing/2014/main" id="{01B35C6D-203E-4883-2101-EC2256D55CC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8930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ED63C6CF-27E2-D18A-F6C9-AF729B9DF6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5604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8F4FAFEF-6D87-8735-2E9F-4FEC2B0141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8380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08F6EFFE-1DD8-368E-86DB-0452874529F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515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49EAEB09-FCF1-1129-9C75-D73D894AE2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3330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blue and purple cross with white text&#10;&#10;Description automatically generated">
            <a:extLst>
              <a:ext uri="{FF2B5EF4-FFF2-40B4-BE49-F238E27FC236}">
                <a16:creationId xmlns:a16="http://schemas.microsoft.com/office/drawing/2014/main" id="{F028AF21-F7B1-384B-B516-1BF4F719CE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1456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517CFE9C-ACEB-DE95-46FD-813C1DC62C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5321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265B9014-6739-E58F-ADE1-88174E4F96C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8051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screenshot of a phone&#10;&#10;Description automatically generated">
            <a:extLst>
              <a:ext uri="{FF2B5EF4-FFF2-40B4-BE49-F238E27FC236}">
                <a16:creationId xmlns:a16="http://schemas.microsoft.com/office/drawing/2014/main" id="{6E4F5440-6C8A-C79F-BB88-8443007251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7572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screenshot of a phone&#10;&#10;Description automatically generated">
            <a:extLst>
              <a:ext uri="{FF2B5EF4-FFF2-40B4-BE49-F238E27FC236}">
                <a16:creationId xmlns:a16="http://schemas.microsoft.com/office/drawing/2014/main" id="{A890DE58-0757-DAA7-061D-D972A8AC35E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8145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F1E4C591-BEF1-8195-7BA4-8946CFCABE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7077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FC887011-E481-CE51-D84D-C209E83392F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5244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E8E82C38-A6F8-708D-514D-5AF94C54A3F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371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85E051CF-79F1-A9C9-4BDB-90F0295FAA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2771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1BDEA955-FB0B-ACB4-CF57-8AB2B23AD6A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7397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screenshot of a text&#10;&#10;Description automatically generated">
            <a:extLst>
              <a:ext uri="{FF2B5EF4-FFF2-40B4-BE49-F238E27FC236}">
                <a16:creationId xmlns:a16="http://schemas.microsoft.com/office/drawing/2014/main" id="{ACC2A08A-8662-3DF6-DF52-7E14F86062F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2333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blue and purple background with text&#10;&#10;Description automatically generated">
            <a:extLst>
              <a:ext uri="{FF2B5EF4-FFF2-40B4-BE49-F238E27FC236}">
                <a16:creationId xmlns:a16="http://schemas.microsoft.com/office/drawing/2014/main" id="{E20EDDB2-19D6-2BF7-40D9-20757D14CB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430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F5585191-9552-2724-5229-A213D43106D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3844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F2B84637-7B9B-F0B2-4B3C-49B79190C6E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5941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blue and pink background with a cross&#10;&#10;Description automatically generated">
            <a:extLst>
              <a:ext uri="{FF2B5EF4-FFF2-40B4-BE49-F238E27FC236}">
                <a16:creationId xmlns:a16="http://schemas.microsoft.com/office/drawing/2014/main" id="{E586CAA5-A6AB-D66A-6EF1-BC7932FCA78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2081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screenshot of a bible&#10;&#10;Description automatically generated">
            <a:extLst>
              <a:ext uri="{FF2B5EF4-FFF2-40B4-BE49-F238E27FC236}">
                <a16:creationId xmlns:a16="http://schemas.microsoft.com/office/drawing/2014/main" id="{AE7EB801-4FC0-0866-09F3-9907100A260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4624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close-up of a message&#10;&#10;Description automatically generated">
            <a:extLst>
              <a:ext uri="{FF2B5EF4-FFF2-40B4-BE49-F238E27FC236}">
                <a16:creationId xmlns:a16="http://schemas.microsoft.com/office/drawing/2014/main" id="{5C439114-C66D-42A2-5DBC-C5CB970B9DE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8350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07E40DEE-84F4-405A-E0A4-E5B5EDB9F4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2045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blue line with leaves in a circle with arrows&#10;&#10;Description automatically generated">
            <a:extLst>
              <a:ext uri="{FF2B5EF4-FFF2-40B4-BE49-F238E27FC236}">
                <a16:creationId xmlns:a16="http://schemas.microsoft.com/office/drawing/2014/main" id="{360C07DC-7CAB-9868-6B2D-F39EE17058F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4648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cup of coffee with a question mark&#10;&#10;Description automatically generated">
            <a:extLst>
              <a:ext uri="{FF2B5EF4-FFF2-40B4-BE49-F238E27FC236}">
                <a16:creationId xmlns:a16="http://schemas.microsoft.com/office/drawing/2014/main" id="{C686E87C-5296-5E19-01DA-838DCD791CF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0866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Macintosh PowerPoint</Application>
  <PresentationFormat>Widescreen</PresentationFormat>
  <Paragraphs>0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Gary Haddon</dc:creator>
  <cp:lastModifiedBy>Gary Haddon</cp:lastModifiedBy>
  <cp:revision>1</cp:revision>
  <dcterms:created xsi:type="dcterms:W3CDTF">2023-12-07T21:39:26Z</dcterms:created>
  <dcterms:modified xsi:type="dcterms:W3CDTF">2023-12-07T21:45:16Z</dcterms:modified>
</cp:coreProperties>
</file>