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41D21-FBDA-09BF-E1EE-032A79892C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652A6D-8506-1131-DC8E-51FC496D74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A29C3A-E3FC-7CE1-AFE6-6E577419E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93BE9-C0F6-8643-ADE8-CA208F0EF1FB}" type="datetimeFigureOut">
              <a:rPr lang="en-US" smtClean="0"/>
              <a:t>12/9/23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7C4781-E7EA-0CAA-D339-3DEC3C179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8318F8-7A6E-2B9E-4FA3-DA1669BC2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1CD86-002A-4040-A4B1-BD12FB91B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340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465ED-1A04-B03F-D36F-B8595798E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AC9A11-1403-FE71-40ED-D33C047BA1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D7DC58-E85B-B718-D6E0-656EAC8A0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93BE9-C0F6-8643-ADE8-CA208F0EF1FB}" type="datetimeFigureOut">
              <a:rPr lang="en-US" smtClean="0"/>
              <a:t>12/9/23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38E3CF-20E9-2BBB-E4B8-E76E3A66C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7D12EA-F601-E3E5-66A8-ADCCCD579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1CD86-002A-4040-A4B1-BD12FB91B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1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6C485-5D2C-80E9-298B-A2495B3EA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D16647-6D19-F974-6B5D-A5B7C397B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8B346D-75CB-6CF9-1D43-71F9A37E7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93BE9-C0F6-8643-ADE8-CA208F0EF1FB}" type="datetimeFigureOut">
              <a:rPr lang="en-US" smtClean="0"/>
              <a:t>12/9/23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73CAD-DFBB-096F-5B06-DF207E6D7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AF333E-9D28-4881-BFA3-ED07C5D70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1CD86-002A-4040-A4B1-BD12FB91B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265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EDB8A-0D3C-95AA-1C02-1833E7CD9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DB468-8284-BCD9-B7FD-DAC41965FA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1BDE9E-8844-EF90-0F5F-EC3338E7B1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23EF0A-146F-66E2-16B5-E69B5B858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93BE9-C0F6-8643-ADE8-CA208F0EF1FB}" type="datetimeFigureOut">
              <a:rPr lang="en-US" smtClean="0"/>
              <a:t>12/9/23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DF7068-6AE2-2475-656E-24193645E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416877-C8DC-CBCE-B197-65DA712FD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1CD86-002A-4040-A4B1-BD12FB91B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137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A9318-F4DF-1336-E378-CCC8AB3C9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B31B55-AA33-B906-E4F5-B8E21DACEA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544270-0385-30C1-04D6-65D55064F9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AC82B7-A965-16B6-5750-E31933DF77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11CBF1-9B93-AE3C-152E-32B9C40772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358C0F-DED8-C890-6818-6E629B4E0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93BE9-C0F6-8643-ADE8-CA208F0EF1FB}" type="datetimeFigureOut">
              <a:rPr lang="en-US" smtClean="0"/>
              <a:t>12/9/23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65C53F-C8CF-2BD3-4FDC-5905C41F3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943A49-DD1F-AB53-F567-F0275F797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1CD86-002A-4040-A4B1-BD12FB91B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375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30640-6728-50F2-2AE6-66F757CB5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A90B3F-C6EA-4AED-3CDA-84456CB1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93BE9-C0F6-8643-ADE8-CA208F0EF1FB}" type="datetimeFigureOut">
              <a:rPr lang="en-US" smtClean="0"/>
              <a:t>12/9/23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51DDA7-1DF7-7770-1EE8-187EB321F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1895BE-7BD5-A522-AE0A-F9868A686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1CD86-002A-4040-A4B1-BD12FB91B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867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146728-69AC-2017-5F2E-6372D0353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93BE9-C0F6-8643-ADE8-CA208F0EF1FB}" type="datetimeFigureOut">
              <a:rPr lang="en-US" smtClean="0"/>
              <a:t>12/9/23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43A54B-F850-EA90-8142-0ED083841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134459-9175-5112-915E-CF4EAA231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1CD86-002A-4040-A4B1-BD12FB91B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736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3B95A-EC86-EF97-8504-E9DE16915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029B3-D739-1E20-B808-29172B9D1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FCC088-1C79-F466-59A6-D314F8D36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7CC9F9-9121-7E16-5B05-773B67D2F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93BE9-C0F6-8643-ADE8-CA208F0EF1FB}" type="datetimeFigureOut">
              <a:rPr lang="en-US" smtClean="0"/>
              <a:t>12/9/23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EB795E-F990-C5B5-3344-7C355D596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9A9FE8-3B34-6F7E-BF32-DAF867364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1CD86-002A-4040-A4B1-BD12FB91B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304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52BFC-7CEA-DD12-2785-1E19B9CEC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DF0CA5-9AD1-223A-B5F5-728B7779CD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ADFB4E-943C-C67D-CAC4-ABB50ECED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9C444B-6A7B-B7A2-D921-F96F52CB9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93BE9-C0F6-8643-ADE8-CA208F0EF1FB}" type="datetimeFigureOut">
              <a:rPr lang="en-US" smtClean="0"/>
              <a:t>12/9/23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8E415C-B54C-7E7A-92D4-A44FEEF94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27AD6E-2E3F-AE87-F122-5761975E6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1CD86-002A-4040-A4B1-BD12FB91B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839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B9F54-6FD1-A189-CF3A-DAF5361B7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246430-EA04-A31B-74E9-42A5642027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655DFF-2348-A074-2015-79F308918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93BE9-C0F6-8643-ADE8-CA208F0EF1FB}" type="datetimeFigureOut">
              <a:rPr lang="en-US" smtClean="0"/>
              <a:t>12/9/23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94CF-3B41-7812-E57D-09C6CDFDC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D9F37-6652-E10C-C9BB-AF5780FD0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1CD86-002A-4040-A4B1-BD12FB91B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187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EF9DAB-DD27-2096-779B-7451A55557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8F6A91-D909-AFA4-6BC4-D5748A36B9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CF348E-9EFB-09FF-3F06-2DC844EC0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93BE9-C0F6-8643-ADE8-CA208F0EF1FB}" type="datetimeFigureOut">
              <a:rPr lang="en-US" smtClean="0"/>
              <a:t>12/9/23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C383D8-8CC8-DCB5-7018-45127EC73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F7BBC8-6299-1BF7-27F4-F6EB83F35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1CD86-002A-4040-A4B1-BD12FB91B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691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04DC38-6485-4A49-6AF5-D45AE7BE8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AD7115-6219-B835-E8D2-A6E59725F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D0489B-2D59-4BB7-96BD-452057D0EA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793BE9-C0F6-8643-ADE8-CA208F0EF1FB}" type="datetimeFigureOut">
              <a:rPr lang="en-US" smtClean="0"/>
              <a:t>12/9/23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6BD6A-7529-BF53-6E41-548908E2B7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F1736D-CE7B-7E8F-43D8-72089B923C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91CD86-002A-4040-A4B1-BD12FB91B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085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close-up of a book&#10;&#10;Description automatically generated">
            <a:extLst>
              <a:ext uri="{FF2B5EF4-FFF2-40B4-BE49-F238E27FC236}">
                <a16:creationId xmlns:a16="http://schemas.microsoft.com/office/drawing/2014/main" id="{3C1F8CF9-2981-80C4-9055-E3403F37E6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Sun shining through the clouds over a body of water&#10;&#10;Description automatically generated">
            <a:extLst>
              <a:ext uri="{FF2B5EF4-FFF2-40B4-BE49-F238E27FC236}">
                <a16:creationId xmlns:a16="http://schemas.microsoft.com/office/drawing/2014/main" id="{751F1270-0AE3-1D3D-D605-C4914754C5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628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un shining through clouds&#10;&#10;Description automatically generated">
            <a:extLst>
              <a:ext uri="{FF2B5EF4-FFF2-40B4-BE49-F238E27FC236}">
                <a16:creationId xmlns:a16="http://schemas.microsoft.com/office/drawing/2014/main" id="{BF17DCD8-548B-DBB0-33B3-051B9D7A7C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959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C4E37862-1469-2320-65D0-5295E048A2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360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D8DA2672-BAAF-CB90-B32C-C8415DC230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32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24D6CA8D-4F7C-BDF3-293D-A3FAA228F5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2950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37BD9F63-AECE-EE86-548B-C1170A8D91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143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BCA514DF-5770-7443-3891-231C00DB26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370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lue and purple background with white text&#10;&#10;Description automatically generated">
            <a:extLst>
              <a:ext uri="{FF2B5EF4-FFF2-40B4-BE49-F238E27FC236}">
                <a16:creationId xmlns:a16="http://schemas.microsoft.com/office/drawing/2014/main" id="{529D1C21-2952-2A78-A994-1372FAE55B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848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book&#10;&#10;Description automatically generated">
            <a:extLst>
              <a:ext uri="{FF2B5EF4-FFF2-40B4-BE49-F238E27FC236}">
                <a16:creationId xmlns:a16="http://schemas.microsoft.com/office/drawing/2014/main" id="{74CA9436-79FE-A3AD-7536-2226EC7DBA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2431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F140778C-34B7-3099-286F-1E9B99629A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9821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39F9E1A0-8CE7-A6DC-53D6-C8849E87BF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545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74ECAE8B-5073-E6DD-9A15-1BB67EC5C6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559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70EB9CF7-628A-0912-E177-3EB7FCF370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759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8540ACB0-EF77-49A2-5945-640B0F9C23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4051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D391045B-11AE-3510-B2EE-E7C69C3C65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5395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3F6B793B-1F37-735F-0A0C-B215F5C192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700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9AD451D0-F335-A476-EC21-BD5C0B36F1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5796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4A33374A-FEFF-8D39-F823-A9D1BDF440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0971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64E53690-C603-F869-4398-F20345EE56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4756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187DC209-415C-09BA-EE52-4CD12F20C9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3200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1C03482C-F228-41AD-9229-95AF0C321F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500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BDCE6CB6-84AF-CF63-CDCF-4335B30324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386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3F89A927-35B5-26E0-BCF3-E9E92786F1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0167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up of coffee with a question mark&#10;&#10;Description automatically generated">
            <a:extLst>
              <a:ext uri="{FF2B5EF4-FFF2-40B4-BE49-F238E27FC236}">
                <a16:creationId xmlns:a16="http://schemas.microsoft.com/office/drawing/2014/main" id="{B931F5CB-7078-4747-F5E7-C2F76B3EAB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3040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Macintosh PowerPoint</Application>
  <PresentationFormat>Widescreen</PresentationFormat>
  <Paragraphs>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Gary Haddon</dc:creator>
  <cp:lastModifiedBy>Gary Haddon</cp:lastModifiedBy>
  <cp:revision>1</cp:revision>
  <dcterms:created xsi:type="dcterms:W3CDTF">2023-12-08T21:05:05Z</dcterms:created>
  <dcterms:modified xsi:type="dcterms:W3CDTF">2023-12-08T21:09:01Z</dcterms:modified>
</cp:coreProperties>
</file>