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media/image1.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Lst>
  <p:sldSz cx="12192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1pPr>
    <a:lvl2pPr marL="0" marR="0" indent="4572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FE8CA"/>
          </a:solidFill>
        </a:fill>
      </a:tcStyle>
    </a:wholeTbl>
    <a:band2H>
      <a:tcTxStyle b="def" i="def"/>
      <a:tcStyle>
        <a:tcBdr/>
        <a:fill>
          <a:solidFill>
            <a:srgbClr val="FFF4E6"/>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4"/>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4"/>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4"/>
          </a:solidFill>
        </a:fill>
      </a:tcStyle>
    </a:firstRow>
  </a:tblStyle>
  <a:tblStyle styleId="{C7B018BB-80A7-4F77-B60F-C8B233D01FF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DD4EA"/>
          </a:solidFill>
        </a:fill>
      </a:tcStyle>
    </a:wholeTbl>
    <a:band2H>
      <a:tcTxStyle b="def" i="def"/>
      <a:tcStyle>
        <a:tcBdr/>
        <a:fill>
          <a:solidFill>
            <a:srgbClr val="E8EBF5"/>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EEE7283C-3CF3-47DC-8721-378D4A62B22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0E0E0"/>
          </a:solidFill>
        </a:fill>
      </a:tcStyle>
    </a:wholeTbl>
    <a:band2H>
      <a:tcTxStyle b="def" i="def"/>
      <a:tcStyle>
        <a:tcBdr/>
        <a:fill>
          <a:solidFill>
            <a:srgbClr val="F0F0F0"/>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CF821DB8-F4EB-4A41-A1BA-3FCAFE7338EE}"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4E2CE"/>
          </a:solidFill>
        </a:fill>
      </a:tcStyle>
    </a:wholeTbl>
    <a:band2H>
      <a:tcTxStyle b="def" i="def"/>
      <a:tcStyle>
        <a:tcBdr/>
        <a:fill>
          <a:solidFill>
            <a:srgbClr val="EBF1E8"/>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33BA23B1-9221-436E-865A-0063620EA4FD}" styleName="">
    <a:tblBg/>
    <a:wholeTbl>
      <a:tcTxStyle b="off" i="off">
        <a:fontRef idx="maj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b="def" i="def"/>
      <a:tcStyle>
        <a:tcBdr/>
        <a:fill>
          <a:solidFill>
            <a:srgbClr val="FFFFFF"/>
          </a:solidFill>
        </a:fill>
      </a:tcStyle>
    </a:band2H>
    <a:firstCol>
      <a:tcTxStyle b="on" i="off">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aj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aj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2708684C-4D16-4618-839F-0558EEFCDFE6}"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b="def" i="def"/>
      <a:tcStyle>
        <a:tcBdr/>
        <a:fill>
          <a:solidFill>
            <a:srgbClr val="E6E6E6"/>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91" name="Shape 91"/>
          <p:cNvSpPr/>
          <p:nvPr>
            <p:ph type="sldImg"/>
          </p:nvPr>
        </p:nvSpPr>
        <p:spPr>
          <a:xfrm>
            <a:off x="1143000" y="685800"/>
            <a:ext cx="4572000" cy="3429000"/>
          </a:xfrm>
          <a:prstGeom prst="rect">
            <a:avLst/>
          </a:prstGeom>
        </p:spPr>
        <p:txBody>
          <a:bodyPr/>
          <a:lstStyle/>
          <a:p>
            <a:pPr/>
          </a:p>
        </p:txBody>
      </p:sp>
      <p:sp>
        <p:nvSpPr>
          <p:cNvPr id="92" name="Shape 92"/>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latinLnBrk="0">
      <a:defRPr sz="1200">
        <a:latin typeface="+mj-lt"/>
        <a:ea typeface="+mj-ea"/>
        <a:cs typeface="+mj-cs"/>
        <a:sym typeface="Calibri"/>
      </a:defRPr>
    </a:lvl1pPr>
    <a:lvl2pPr indent="228600" latinLnBrk="0">
      <a:defRPr sz="1200">
        <a:latin typeface="+mj-lt"/>
        <a:ea typeface="+mj-ea"/>
        <a:cs typeface="+mj-cs"/>
        <a:sym typeface="Calibri"/>
      </a:defRPr>
    </a:lvl2pPr>
    <a:lvl3pPr indent="457200" latinLnBrk="0">
      <a:defRPr sz="1200">
        <a:latin typeface="+mj-lt"/>
        <a:ea typeface="+mj-ea"/>
        <a:cs typeface="+mj-cs"/>
        <a:sym typeface="Calibri"/>
      </a:defRPr>
    </a:lvl3pPr>
    <a:lvl4pPr indent="685800" latinLnBrk="0">
      <a:defRPr sz="1200">
        <a:latin typeface="+mj-lt"/>
        <a:ea typeface="+mj-ea"/>
        <a:cs typeface="+mj-cs"/>
        <a:sym typeface="Calibri"/>
      </a:defRPr>
    </a:lvl4pPr>
    <a:lvl5pPr indent="914400" latinLnBrk="0">
      <a:defRPr sz="1200">
        <a:latin typeface="+mj-lt"/>
        <a:ea typeface="+mj-ea"/>
        <a:cs typeface="+mj-cs"/>
        <a:sym typeface="Calibri"/>
      </a:defRPr>
    </a:lvl5pPr>
    <a:lvl6pPr indent="1143000" latinLnBrk="0">
      <a:defRPr sz="1200">
        <a:latin typeface="+mj-lt"/>
        <a:ea typeface="+mj-ea"/>
        <a:cs typeface="+mj-cs"/>
        <a:sym typeface="Calibri"/>
      </a:defRPr>
    </a:lvl6pPr>
    <a:lvl7pPr indent="1371600" latinLnBrk="0">
      <a:defRPr sz="1200">
        <a:latin typeface="+mj-lt"/>
        <a:ea typeface="+mj-ea"/>
        <a:cs typeface="+mj-cs"/>
        <a:sym typeface="Calibri"/>
      </a:defRPr>
    </a:lvl7pPr>
    <a:lvl8pPr indent="1600200" latinLnBrk="0">
      <a:defRPr sz="1200">
        <a:latin typeface="+mj-lt"/>
        <a:ea typeface="+mj-ea"/>
        <a:cs typeface="+mj-cs"/>
        <a:sym typeface="Calibri"/>
      </a:defRPr>
    </a:lvl8pPr>
    <a:lvl9pPr indent="1828800" latinLnBrk="0">
      <a:defRPr sz="1200">
        <a:latin typeface="+mj-lt"/>
        <a:ea typeface="+mj-ea"/>
        <a:cs typeface="+mj-cs"/>
        <a:sym typeface="Calibri"/>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Title Slide">
    <p:spTree>
      <p:nvGrpSpPr>
        <p:cNvPr id="1" name=""/>
        <p:cNvGrpSpPr/>
        <p:nvPr/>
      </p:nvGrpSpPr>
      <p:grpSpPr>
        <a:xfrm>
          <a:off x="0" y="0"/>
          <a:ext cx="0" cy="0"/>
          <a:chOff x="0" y="0"/>
          <a:chExt cx="0" cy="0"/>
        </a:xfrm>
      </p:grpSpPr>
      <p:sp>
        <p:nvSpPr>
          <p:cNvPr id="11" name="Title Text"/>
          <p:cNvSpPr txBox="1"/>
          <p:nvPr>
            <p:ph type="title"/>
          </p:nvPr>
        </p:nvSpPr>
        <p:spPr>
          <a:xfrm>
            <a:off x="1524000" y="1122362"/>
            <a:ext cx="9144000" cy="2387601"/>
          </a:xfrm>
          <a:prstGeom prst="rect">
            <a:avLst/>
          </a:prstGeom>
        </p:spPr>
        <p:txBody>
          <a:bodyPr anchor="b"/>
          <a:lstStyle>
            <a:lvl1pPr algn="ctr">
              <a:defRPr sz="6000"/>
            </a:lvl1pPr>
          </a:lstStyle>
          <a:p>
            <a:pPr/>
            <a:r>
              <a:t>Title Text</a:t>
            </a:r>
          </a:p>
        </p:txBody>
      </p:sp>
      <p:sp>
        <p:nvSpPr>
          <p:cNvPr id="12" name="Body Level One…"/>
          <p:cNvSpPr txBox="1"/>
          <p:nvPr>
            <p:ph type="body" sz="quarter" idx="1"/>
          </p:nvPr>
        </p:nvSpPr>
        <p:spPr>
          <a:xfrm>
            <a:off x="1524000" y="3602037"/>
            <a:ext cx="9144000" cy="1655763"/>
          </a:xfrm>
          <a:prstGeom prst="rect">
            <a:avLst/>
          </a:prstGeom>
        </p:spPr>
        <p:txBody>
          <a:bodyPr/>
          <a:lstStyle>
            <a:lvl1pPr marL="0" indent="0" algn="ctr">
              <a:buSzTx/>
              <a:buFontTx/>
              <a:buNone/>
              <a:defRPr sz="2400"/>
            </a:lvl1pPr>
            <a:lvl2pPr marL="0" indent="457200" algn="ctr">
              <a:buSzTx/>
              <a:buFontTx/>
              <a:buNone/>
              <a:defRPr sz="2400"/>
            </a:lvl2pPr>
            <a:lvl3pPr marL="0" indent="914400" algn="ctr">
              <a:buSzTx/>
              <a:buFontTx/>
              <a:buNone/>
              <a:defRPr sz="2400"/>
            </a:lvl3pPr>
            <a:lvl4pPr marL="0" indent="1371600" algn="ctr">
              <a:buSzTx/>
              <a:buFontTx/>
              <a:buNone/>
              <a:defRPr sz="2400"/>
            </a:lvl4pPr>
            <a:lvl5pPr marL="0" indent="1828800" algn="ctr">
              <a:buSzTx/>
              <a:buFontTx/>
              <a:buNone/>
              <a:defRPr sz="2400"/>
            </a:lvl5pPr>
          </a:lstStyle>
          <a:p>
            <a:pPr/>
            <a:r>
              <a:t>Body Level One</a:t>
            </a:r>
          </a:p>
          <a:p>
            <a:pPr lvl="1"/>
            <a:r>
              <a:t>Body Level Two</a:t>
            </a:r>
          </a:p>
          <a:p>
            <a:pPr lvl="2"/>
            <a:r>
              <a:t>Body Level Three</a:t>
            </a:r>
          </a:p>
          <a:p>
            <a:pPr lvl="3"/>
            <a:r>
              <a:t>Body Level Four</a:t>
            </a:r>
          </a:p>
          <a:p>
            <a:pPr lvl="4"/>
            <a:r>
              <a:t>Body Level Five</a:t>
            </a:r>
          </a:p>
        </p:txBody>
      </p:sp>
      <p:sp>
        <p:nvSpPr>
          <p:cNvPr id="1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nd Content">
    <p:spTree>
      <p:nvGrpSpPr>
        <p:cNvPr id="1" name=""/>
        <p:cNvGrpSpPr/>
        <p:nvPr/>
      </p:nvGrpSpPr>
      <p:grpSpPr>
        <a:xfrm>
          <a:off x="0" y="0"/>
          <a:ext cx="0" cy="0"/>
          <a:chOff x="0" y="0"/>
          <a:chExt cx="0" cy="0"/>
        </a:xfrm>
      </p:grpSpPr>
      <p:sp>
        <p:nvSpPr>
          <p:cNvPr id="20" name="Title Text"/>
          <p:cNvSpPr txBox="1"/>
          <p:nvPr>
            <p:ph type="title"/>
          </p:nvPr>
        </p:nvSpPr>
        <p:spPr>
          <a:prstGeom prst="rect">
            <a:avLst/>
          </a:prstGeom>
        </p:spPr>
        <p:txBody>
          <a:bodyPr/>
          <a:lstStyle/>
          <a:p>
            <a:pPr/>
            <a:r>
              <a:t>Title Text</a:t>
            </a:r>
          </a:p>
        </p:txBody>
      </p:sp>
      <p:sp>
        <p:nvSpPr>
          <p:cNvPr id="21"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2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ection Header">
    <p:spTree>
      <p:nvGrpSpPr>
        <p:cNvPr id="1" name=""/>
        <p:cNvGrpSpPr/>
        <p:nvPr/>
      </p:nvGrpSpPr>
      <p:grpSpPr>
        <a:xfrm>
          <a:off x="0" y="0"/>
          <a:ext cx="0" cy="0"/>
          <a:chOff x="0" y="0"/>
          <a:chExt cx="0" cy="0"/>
        </a:xfrm>
      </p:grpSpPr>
      <p:sp>
        <p:nvSpPr>
          <p:cNvPr id="29" name="Title Text"/>
          <p:cNvSpPr txBox="1"/>
          <p:nvPr>
            <p:ph type="title"/>
          </p:nvPr>
        </p:nvSpPr>
        <p:spPr>
          <a:xfrm>
            <a:off x="831850" y="1709738"/>
            <a:ext cx="10515600" cy="2852737"/>
          </a:xfrm>
          <a:prstGeom prst="rect">
            <a:avLst/>
          </a:prstGeom>
        </p:spPr>
        <p:txBody>
          <a:bodyPr anchor="b"/>
          <a:lstStyle>
            <a:lvl1pPr>
              <a:defRPr sz="6000"/>
            </a:lvl1pPr>
          </a:lstStyle>
          <a:p>
            <a:pPr/>
            <a:r>
              <a:t>Title Text</a:t>
            </a:r>
          </a:p>
        </p:txBody>
      </p:sp>
      <p:sp>
        <p:nvSpPr>
          <p:cNvPr id="30" name="Body Level One…"/>
          <p:cNvSpPr txBox="1"/>
          <p:nvPr>
            <p:ph type="body" sz="quarter" idx="1"/>
          </p:nvPr>
        </p:nvSpPr>
        <p:spPr>
          <a:xfrm>
            <a:off x="831850" y="4589462"/>
            <a:ext cx="10515600" cy="1500188"/>
          </a:xfrm>
          <a:prstGeom prst="rect">
            <a:avLst/>
          </a:prstGeom>
        </p:spPr>
        <p:txBody>
          <a:bodyPr/>
          <a:lstStyle>
            <a:lvl1pPr marL="0" indent="0">
              <a:buSzTx/>
              <a:buFontTx/>
              <a:buNone/>
              <a:defRPr sz="2400">
                <a:solidFill>
                  <a:srgbClr val="888888"/>
                </a:solidFill>
              </a:defRPr>
            </a:lvl1pPr>
            <a:lvl2pPr marL="0" indent="457200">
              <a:buSzTx/>
              <a:buFontTx/>
              <a:buNone/>
              <a:defRPr sz="2400">
                <a:solidFill>
                  <a:srgbClr val="888888"/>
                </a:solidFill>
              </a:defRPr>
            </a:lvl2pPr>
            <a:lvl3pPr marL="0" indent="914400">
              <a:buSzTx/>
              <a:buFontTx/>
              <a:buNone/>
              <a:defRPr sz="2400">
                <a:solidFill>
                  <a:srgbClr val="888888"/>
                </a:solidFill>
              </a:defRPr>
            </a:lvl3pPr>
            <a:lvl4pPr marL="0" indent="1371600">
              <a:buSzTx/>
              <a:buFontTx/>
              <a:buNone/>
              <a:defRPr sz="2400">
                <a:solidFill>
                  <a:srgbClr val="888888"/>
                </a:solidFill>
              </a:defRPr>
            </a:lvl4pPr>
            <a:lvl5pPr marL="0" indent="1828800">
              <a:buSzTx/>
              <a:buFontTx/>
              <a:buNone/>
              <a:defRPr sz="2400">
                <a:solidFill>
                  <a:srgbClr val="888888"/>
                </a:solidFill>
              </a:defRPr>
            </a:lvl5pPr>
          </a:lstStyle>
          <a:p>
            <a:pPr/>
            <a:r>
              <a:t>Body Level One</a:t>
            </a:r>
          </a:p>
          <a:p>
            <a:pPr lvl="1"/>
            <a:r>
              <a:t>Body Level Two</a:t>
            </a:r>
          </a:p>
          <a:p>
            <a:pPr lvl="2"/>
            <a:r>
              <a:t>Body Level Three</a:t>
            </a:r>
          </a:p>
          <a:p>
            <a:pPr lvl="3"/>
            <a:r>
              <a:t>Body Level Four</a:t>
            </a:r>
          </a:p>
          <a:p>
            <a:pPr lvl="4"/>
            <a:r>
              <a:t>Body Level Five</a:t>
            </a:r>
          </a:p>
        </p:txBody>
      </p:sp>
      <p:sp>
        <p:nvSpPr>
          <p:cNvPr id="3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wo Content">
    <p:spTree>
      <p:nvGrpSpPr>
        <p:cNvPr id="1" name=""/>
        <p:cNvGrpSpPr/>
        <p:nvPr/>
      </p:nvGrpSpPr>
      <p:grpSpPr>
        <a:xfrm>
          <a:off x="0" y="0"/>
          <a:ext cx="0" cy="0"/>
          <a:chOff x="0" y="0"/>
          <a:chExt cx="0" cy="0"/>
        </a:xfrm>
      </p:grpSpPr>
      <p:sp>
        <p:nvSpPr>
          <p:cNvPr id="38" name="Title Text"/>
          <p:cNvSpPr txBox="1"/>
          <p:nvPr>
            <p:ph type="title"/>
          </p:nvPr>
        </p:nvSpPr>
        <p:spPr>
          <a:prstGeom prst="rect">
            <a:avLst/>
          </a:prstGeom>
        </p:spPr>
        <p:txBody>
          <a:bodyPr/>
          <a:lstStyle/>
          <a:p>
            <a:pPr/>
            <a:r>
              <a:t>Title Text</a:t>
            </a:r>
          </a:p>
        </p:txBody>
      </p:sp>
      <p:sp>
        <p:nvSpPr>
          <p:cNvPr id="39" name="Body Level One…"/>
          <p:cNvSpPr txBox="1"/>
          <p:nvPr>
            <p:ph type="body" sz="half" idx="1"/>
          </p:nvPr>
        </p:nvSpPr>
        <p:spPr>
          <a:xfrm>
            <a:off x="838200" y="1825625"/>
            <a:ext cx="5181600" cy="4351338"/>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4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Comparison">
    <p:spTree>
      <p:nvGrpSpPr>
        <p:cNvPr id="1" name=""/>
        <p:cNvGrpSpPr/>
        <p:nvPr/>
      </p:nvGrpSpPr>
      <p:grpSpPr>
        <a:xfrm>
          <a:off x="0" y="0"/>
          <a:ext cx="0" cy="0"/>
          <a:chOff x="0" y="0"/>
          <a:chExt cx="0" cy="0"/>
        </a:xfrm>
      </p:grpSpPr>
      <p:sp>
        <p:nvSpPr>
          <p:cNvPr id="47" name="Title Text"/>
          <p:cNvSpPr txBox="1"/>
          <p:nvPr>
            <p:ph type="title"/>
          </p:nvPr>
        </p:nvSpPr>
        <p:spPr>
          <a:xfrm>
            <a:off x="839787" y="365125"/>
            <a:ext cx="10515601" cy="1325563"/>
          </a:xfrm>
          <a:prstGeom prst="rect">
            <a:avLst/>
          </a:prstGeom>
        </p:spPr>
        <p:txBody>
          <a:bodyPr/>
          <a:lstStyle/>
          <a:p>
            <a:pPr/>
            <a:r>
              <a:t>Title Text</a:t>
            </a:r>
          </a:p>
        </p:txBody>
      </p:sp>
      <p:sp>
        <p:nvSpPr>
          <p:cNvPr id="48" name="Body Level One…"/>
          <p:cNvSpPr txBox="1"/>
          <p:nvPr>
            <p:ph type="body" sz="quarter" idx="1"/>
          </p:nvPr>
        </p:nvSpPr>
        <p:spPr>
          <a:xfrm>
            <a:off x="839787" y="1681163"/>
            <a:ext cx="5157789" cy="823913"/>
          </a:xfrm>
          <a:prstGeom prst="rect">
            <a:avLst/>
          </a:prstGeom>
        </p:spPr>
        <p:txBody>
          <a:bodyPr anchor="b"/>
          <a:lstStyle>
            <a:lvl1pPr marL="0" indent="0">
              <a:buSzTx/>
              <a:buFontTx/>
              <a:buNone/>
              <a:defRPr b="1" sz="2400"/>
            </a:lvl1pPr>
            <a:lvl2pPr marL="0" indent="457200">
              <a:buSzTx/>
              <a:buFontTx/>
              <a:buNone/>
              <a:defRPr b="1" sz="2400"/>
            </a:lvl2pPr>
            <a:lvl3pPr marL="0" indent="914400">
              <a:buSzTx/>
              <a:buFontTx/>
              <a:buNone/>
              <a:defRPr b="1" sz="2400"/>
            </a:lvl3pPr>
            <a:lvl4pPr marL="0" indent="1371600">
              <a:buSzTx/>
              <a:buFontTx/>
              <a:buNone/>
              <a:defRPr b="1" sz="2400"/>
            </a:lvl4pPr>
            <a:lvl5pPr marL="0" indent="1828800">
              <a:buSzTx/>
              <a:buFontTx/>
              <a:buNone/>
              <a:defRPr b="1" sz="2400"/>
            </a:lvl5pPr>
          </a:lstStyle>
          <a:p>
            <a:pPr/>
            <a:r>
              <a:t>Body Level One</a:t>
            </a:r>
          </a:p>
          <a:p>
            <a:pPr lvl="1"/>
            <a:r>
              <a:t>Body Level Two</a:t>
            </a:r>
          </a:p>
          <a:p>
            <a:pPr lvl="2"/>
            <a:r>
              <a:t>Body Level Three</a:t>
            </a:r>
          </a:p>
          <a:p>
            <a:pPr lvl="3"/>
            <a:r>
              <a:t>Body Level Four</a:t>
            </a:r>
          </a:p>
          <a:p>
            <a:pPr lvl="4"/>
            <a:r>
              <a:t>Body Level Five</a:t>
            </a:r>
          </a:p>
        </p:txBody>
      </p:sp>
      <p:sp>
        <p:nvSpPr>
          <p:cNvPr id="49" name="Text Placeholder 4"/>
          <p:cNvSpPr/>
          <p:nvPr>
            <p:ph type="body" sz="quarter" idx="21"/>
          </p:nvPr>
        </p:nvSpPr>
        <p:spPr>
          <a:xfrm>
            <a:off x="6172200" y="1681163"/>
            <a:ext cx="5183188" cy="823913"/>
          </a:xfrm>
          <a:prstGeom prst="rect">
            <a:avLst/>
          </a:prstGeom>
        </p:spPr>
        <p:txBody>
          <a:bodyPr anchor="b"/>
          <a:lstStyle/>
          <a:p>
            <a:pPr marL="0" indent="0">
              <a:buSzTx/>
              <a:buFontTx/>
              <a:buNone/>
              <a:defRPr b="1" sz="2400"/>
            </a:pPr>
          </a:p>
        </p:txBody>
      </p:sp>
      <p:sp>
        <p:nvSpPr>
          <p:cNvPr id="5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Only">
    <p:spTree>
      <p:nvGrpSpPr>
        <p:cNvPr id="1" name=""/>
        <p:cNvGrpSpPr/>
        <p:nvPr/>
      </p:nvGrpSpPr>
      <p:grpSpPr>
        <a:xfrm>
          <a:off x="0" y="0"/>
          <a:ext cx="0" cy="0"/>
          <a:chOff x="0" y="0"/>
          <a:chExt cx="0" cy="0"/>
        </a:xfrm>
      </p:grpSpPr>
      <p:sp>
        <p:nvSpPr>
          <p:cNvPr id="57" name="Title Text"/>
          <p:cNvSpPr txBox="1"/>
          <p:nvPr>
            <p:ph type="title"/>
          </p:nvPr>
        </p:nvSpPr>
        <p:spPr>
          <a:prstGeom prst="rect">
            <a:avLst/>
          </a:prstGeom>
        </p:spPr>
        <p:txBody>
          <a:bodyPr/>
          <a:lstStyle/>
          <a:p>
            <a:pPr/>
            <a:r>
              <a:t>Title Text</a:t>
            </a:r>
          </a:p>
        </p:txBody>
      </p:sp>
      <p:sp>
        <p:nvSpPr>
          <p:cNvPr id="5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spTree>
      <p:nvGrpSpPr>
        <p:cNvPr id="1" name=""/>
        <p:cNvGrpSpPr/>
        <p:nvPr/>
      </p:nvGrpSpPr>
      <p:grpSpPr>
        <a:xfrm>
          <a:off x="0" y="0"/>
          <a:ext cx="0" cy="0"/>
          <a:chOff x="0" y="0"/>
          <a:chExt cx="0" cy="0"/>
        </a:xfrm>
      </p:grpSpPr>
      <p:sp>
        <p:nvSpPr>
          <p:cNvPr id="6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Content with Caption">
    <p:spTree>
      <p:nvGrpSpPr>
        <p:cNvPr id="1" name=""/>
        <p:cNvGrpSpPr/>
        <p:nvPr/>
      </p:nvGrpSpPr>
      <p:grpSpPr>
        <a:xfrm>
          <a:off x="0" y="0"/>
          <a:ext cx="0" cy="0"/>
          <a:chOff x="0" y="0"/>
          <a:chExt cx="0" cy="0"/>
        </a:xfrm>
      </p:grpSpPr>
      <p:sp>
        <p:nvSpPr>
          <p:cNvPr id="72" name="Title Text"/>
          <p:cNvSpPr txBox="1"/>
          <p:nvPr>
            <p:ph type="title"/>
          </p:nvPr>
        </p:nvSpPr>
        <p:spPr>
          <a:xfrm>
            <a:off x="839787" y="457200"/>
            <a:ext cx="3932239" cy="1600200"/>
          </a:xfrm>
          <a:prstGeom prst="rect">
            <a:avLst/>
          </a:prstGeom>
        </p:spPr>
        <p:txBody>
          <a:bodyPr anchor="b"/>
          <a:lstStyle>
            <a:lvl1pPr>
              <a:defRPr sz="3200"/>
            </a:lvl1pPr>
          </a:lstStyle>
          <a:p>
            <a:pPr/>
            <a:r>
              <a:t>Title Text</a:t>
            </a:r>
          </a:p>
        </p:txBody>
      </p:sp>
      <p:sp>
        <p:nvSpPr>
          <p:cNvPr id="73" name="Body Level One…"/>
          <p:cNvSpPr txBox="1"/>
          <p:nvPr>
            <p:ph type="body" sz="half" idx="1"/>
          </p:nvPr>
        </p:nvSpPr>
        <p:spPr>
          <a:xfrm>
            <a:off x="5183187" y="987425"/>
            <a:ext cx="6172201" cy="4873625"/>
          </a:xfrm>
          <a:prstGeom prst="rect">
            <a:avLst/>
          </a:prstGeom>
        </p:spPr>
        <p:txBody>
          <a:bodyPr/>
          <a:lstStyle>
            <a:lvl1pPr>
              <a:defRPr sz="3200"/>
            </a:lvl1pPr>
            <a:lvl2pPr marL="718457" indent="-261257">
              <a:defRPr sz="3200"/>
            </a:lvl2pPr>
            <a:lvl3pPr marL="1219200" indent="-304800">
              <a:defRPr sz="3200"/>
            </a:lvl3pPr>
            <a:lvl4pPr marL="1737360" indent="-365760">
              <a:defRPr sz="3200"/>
            </a:lvl4pPr>
            <a:lvl5pPr marL="2194560" indent="-365760">
              <a:defRPr sz="3200"/>
            </a:lvl5pPr>
          </a:lstStyle>
          <a:p>
            <a:pPr/>
            <a:r>
              <a:t>Body Level One</a:t>
            </a:r>
          </a:p>
          <a:p>
            <a:pPr lvl="1"/>
            <a:r>
              <a:t>Body Level Two</a:t>
            </a:r>
          </a:p>
          <a:p>
            <a:pPr lvl="2"/>
            <a:r>
              <a:t>Body Level Three</a:t>
            </a:r>
          </a:p>
          <a:p>
            <a:pPr lvl="3"/>
            <a:r>
              <a:t>Body Level Four</a:t>
            </a:r>
          </a:p>
          <a:p>
            <a:pPr lvl="4"/>
            <a:r>
              <a:t>Body Level Five</a:t>
            </a:r>
          </a:p>
        </p:txBody>
      </p:sp>
      <p:sp>
        <p:nvSpPr>
          <p:cNvPr id="74" name="Text Placeholder 3"/>
          <p:cNvSpPr/>
          <p:nvPr>
            <p:ph type="body" sz="quarter" idx="21"/>
          </p:nvPr>
        </p:nvSpPr>
        <p:spPr>
          <a:xfrm>
            <a:off x="839787" y="2057400"/>
            <a:ext cx="3932238" cy="3811588"/>
          </a:xfrm>
          <a:prstGeom prst="rect">
            <a:avLst/>
          </a:prstGeom>
        </p:spPr>
        <p:txBody>
          <a:bodyPr/>
          <a:lstStyle/>
          <a:p>
            <a:pPr marL="0" indent="0">
              <a:buSzTx/>
              <a:buFontTx/>
              <a:buNone/>
              <a:defRPr sz="1600"/>
            </a:pPr>
          </a:p>
        </p:txBody>
      </p:sp>
      <p:sp>
        <p:nvSpPr>
          <p:cNvPr id="7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icture with Caption">
    <p:spTree>
      <p:nvGrpSpPr>
        <p:cNvPr id="1" name=""/>
        <p:cNvGrpSpPr/>
        <p:nvPr/>
      </p:nvGrpSpPr>
      <p:grpSpPr>
        <a:xfrm>
          <a:off x="0" y="0"/>
          <a:ext cx="0" cy="0"/>
          <a:chOff x="0" y="0"/>
          <a:chExt cx="0" cy="0"/>
        </a:xfrm>
      </p:grpSpPr>
      <p:sp>
        <p:nvSpPr>
          <p:cNvPr id="82" name="Title Text"/>
          <p:cNvSpPr txBox="1"/>
          <p:nvPr>
            <p:ph type="title"/>
          </p:nvPr>
        </p:nvSpPr>
        <p:spPr>
          <a:xfrm>
            <a:off x="839787" y="457200"/>
            <a:ext cx="3932239" cy="1600200"/>
          </a:xfrm>
          <a:prstGeom prst="rect">
            <a:avLst/>
          </a:prstGeom>
        </p:spPr>
        <p:txBody>
          <a:bodyPr anchor="b"/>
          <a:lstStyle>
            <a:lvl1pPr>
              <a:defRPr sz="3200"/>
            </a:lvl1pPr>
          </a:lstStyle>
          <a:p>
            <a:pPr/>
            <a:r>
              <a:t>Title Text</a:t>
            </a:r>
          </a:p>
        </p:txBody>
      </p:sp>
      <p:sp>
        <p:nvSpPr>
          <p:cNvPr id="83" name="Picture Placeholder 2"/>
          <p:cNvSpPr/>
          <p:nvPr>
            <p:ph type="pic" sz="half" idx="21"/>
          </p:nvPr>
        </p:nvSpPr>
        <p:spPr>
          <a:xfrm>
            <a:off x="5183187" y="987425"/>
            <a:ext cx="6172201" cy="4873625"/>
          </a:xfrm>
          <a:prstGeom prst="rect">
            <a:avLst/>
          </a:prstGeom>
        </p:spPr>
        <p:txBody>
          <a:bodyPr lIns="91439" rIns="91439">
            <a:noAutofit/>
          </a:bodyPr>
          <a:lstStyle/>
          <a:p>
            <a:pPr/>
          </a:p>
        </p:txBody>
      </p:sp>
      <p:sp>
        <p:nvSpPr>
          <p:cNvPr id="84" name="Body Level One…"/>
          <p:cNvSpPr txBox="1"/>
          <p:nvPr>
            <p:ph type="body" sz="quarter" idx="1"/>
          </p:nvPr>
        </p:nvSpPr>
        <p:spPr>
          <a:xfrm>
            <a:off x="839787" y="2057400"/>
            <a:ext cx="3932239" cy="3811588"/>
          </a:xfrm>
          <a:prstGeom prst="rect">
            <a:avLst/>
          </a:prstGeom>
        </p:spPr>
        <p:txBody>
          <a:bodyPr/>
          <a:lstStyle>
            <a:lvl1pPr marL="0" indent="0">
              <a:buSzTx/>
              <a:buFontTx/>
              <a:buNone/>
              <a:defRPr sz="1600"/>
            </a:lvl1pPr>
            <a:lvl2pPr marL="0" indent="457200">
              <a:buSzTx/>
              <a:buFontTx/>
              <a:buNone/>
              <a:defRPr sz="1600"/>
            </a:lvl2pPr>
            <a:lvl3pPr marL="0" indent="914400">
              <a:buSzTx/>
              <a:buFontTx/>
              <a:buNone/>
              <a:defRPr sz="1600"/>
            </a:lvl3pPr>
            <a:lvl4pPr marL="0" indent="1371600">
              <a:buSzTx/>
              <a:buFontTx/>
              <a:buNone/>
              <a:defRPr sz="1600"/>
            </a:lvl4pPr>
            <a:lvl5pPr marL="0" indent="1828800">
              <a:buSzTx/>
              <a:buFontTx/>
              <a:buNone/>
              <a:defRPr sz="1600"/>
            </a:lvl5pPr>
          </a:lstStyle>
          <a:p>
            <a:pPr/>
            <a:r>
              <a:t>Body Level One</a:t>
            </a:r>
          </a:p>
          <a:p>
            <a:pPr lvl="1"/>
            <a:r>
              <a:t>Body Level Two</a:t>
            </a:r>
          </a:p>
          <a:p>
            <a:pPr lvl="2"/>
            <a:r>
              <a:t>Body Level Three</a:t>
            </a:r>
          </a:p>
          <a:p>
            <a:pPr lvl="3"/>
            <a:r>
              <a:t>Body Level Four</a:t>
            </a:r>
          </a:p>
          <a:p>
            <a:pPr lvl="4"/>
            <a:r>
              <a:t>Body Level Five</a:t>
            </a:r>
          </a:p>
        </p:txBody>
      </p:sp>
      <p:sp>
        <p:nvSpPr>
          <p:cNvPr id="8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sp>
        <p:nvSpPr>
          <p:cNvPr id="2" name="Title Text"/>
          <p:cNvSpPr txBox="1"/>
          <p:nvPr>
            <p:ph type="title"/>
          </p:nvPr>
        </p:nvSpPr>
        <p:spPr>
          <a:xfrm>
            <a:off x="838200" y="365125"/>
            <a:ext cx="10515600" cy="1325563"/>
          </a:xfrm>
          <a:prstGeom prst="rect">
            <a:avLst/>
          </a:prstGeom>
          <a:ln w="12700">
            <a:miter lim="400000"/>
          </a:ln>
          <a:extLst>
            <a:ext uri="{C572A759-6A51-4108-AA02-DFA0A04FC94B}">
              <ma14:wrappingTextBoxFlag xmlns:ma14="http://schemas.microsoft.com/office/mac/drawingml/2011/main" val="1"/>
            </a:ext>
          </a:extLst>
        </p:spPr>
        <p:txBody>
          <a:bodyPr lIns="45719" rIns="45719" anchor="ctr">
            <a:normAutofit fontScale="100000" lnSpcReduction="0"/>
          </a:bodyPr>
          <a:lstStyle/>
          <a:p>
            <a:pPr/>
            <a:r>
              <a:t>Title Text</a:t>
            </a:r>
          </a:p>
        </p:txBody>
      </p:sp>
      <p:sp>
        <p:nvSpPr>
          <p:cNvPr id="3" name="Body Level One…"/>
          <p:cNvSpPr txBox="1"/>
          <p:nvPr>
            <p:ph type="body" idx="1"/>
          </p:nvPr>
        </p:nvSpPr>
        <p:spPr>
          <a:xfrm>
            <a:off x="838200" y="1825625"/>
            <a:ext cx="10515600" cy="4351338"/>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4" name="Slide Number"/>
          <p:cNvSpPr txBox="1"/>
          <p:nvPr>
            <p:ph type="sldNum" sz="quarter" idx="2"/>
          </p:nvPr>
        </p:nvSpPr>
        <p:spPr>
          <a:xfrm>
            <a:off x="11095176" y="6404292"/>
            <a:ext cx="258624" cy="269241"/>
          </a:xfrm>
          <a:prstGeom prst="rect">
            <a:avLst/>
          </a:prstGeom>
          <a:ln w="12700">
            <a:miter lim="400000"/>
          </a:ln>
        </p:spPr>
        <p:txBody>
          <a:bodyPr wrap="none" lIns="45719" rIns="45719" anchor="ctr">
            <a:spAutoFit/>
          </a:bodyPr>
          <a:lstStyle>
            <a:lvl1pPr algn="r">
              <a:defRPr sz="1200">
                <a:solidFill>
                  <a:srgbClr val="888888"/>
                </a:solidFill>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Lst>
  <p:transition xmlns:p14="http://schemas.microsoft.com/office/powerpoint/2010/main" spd="med" advClick="1"/>
  <p:txStyles>
    <p:titleStyle>
      <a:lvl1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Calibri Light"/>
          <a:ea typeface="Calibri Light"/>
          <a:cs typeface="Calibri Light"/>
          <a:sym typeface="Calibri Light"/>
        </a:defRPr>
      </a:lvl1pPr>
      <a:lvl2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Calibri Light"/>
          <a:ea typeface="Calibri Light"/>
          <a:cs typeface="Calibri Light"/>
          <a:sym typeface="Calibri Light"/>
        </a:defRPr>
      </a:lvl2pPr>
      <a:lvl3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Calibri Light"/>
          <a:ea typeface="Calibri Light"/>
          <a:cs typeface="Calibri Light"/>
          <a:sym typeface="Calibri Light"/>
        </a:defRPr>
      </a:lvl3pPr>
      <a:lvl4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Calibri Light"/>
          <a:ea typeface="Calibri Light"/>
          <a:cs typeface="Calibri Light"/>
          <a:sym typeface="Calibri Light"/>
        </a:defRPr>
      </a:lvl4pPr>
      <a:lvl5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Calibri Light"/>
          <a:ea typeface="Calibri Light"/>
          <a:cs typeface="Calibri Light"/>
          <a:sym typeface="Calibri Light"/>
        </a:defRPr>
      </a:lvl5pPr>
      <a:lvl6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Calibri Light"/>
          <a:ea typeface="Calibri Light"/>
          <a:cs typeface="Calibri Light"/>
          <a:sym typeface="Calibri Light"/>
        </a:defRPr>
      </a:lvl6pPr>
      <a:lvl7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Calibri Light"/>
          <a:ea typeface="Calibri Light"/>
          <a:cs typeface="Calibri Light"/>
          <a:sym typeface="Calibri Light"/>
        </a:defRPr>
      </a:lvl7pPr>
      <a:lvl8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Calibri Light"/>
          <a:ea typeface="Calibri Light"/>
          <a:cs typeface="Calibri Light"/>
          <a:sym typeface="Calibri Light"/>
        </a:defRPr>
      </a:lvl8pPr>
      <a:lvl9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Calibri Light"/>
          <a:ea typeface="Calibri Light"/>
          <a:cs typeface="Calibri Light"/>
          <a:sym typeface="Calibri Light"/>
        </a:defRPr>
      </a:lvl9pPr>
    </p:titleStyle>
    <p:bodyStyle>
      <a:lvl1pPr marL="228600" marR="0" indent="-228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j-lt"/>
          <a:ea typeface="+mj-ea"/>
          <a:cs typeface="+mj-cs"/>
          <a:sym typeface="Calibri"/>
        </a:defRPr>
      </a:lvl1pPr>
      <a:lvl2pPr marL="723900" marR="0" indent="-2667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j-lt"/>
          <a:ea typeface="+mj-ea"/>
          <a:cs typeface="+mj-cs"/>
          <a:sym typeface="Calibri"/>
        </a:defRPr>
      </a:lvl2pPr>
      <a:lvl3pPr marL="1234439" marR="0" indent="-320039"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j-lt"/>
          <a:ea typeface="+mj-ea"/>
          <a:cs typeface="+mj-cs"/>
          <a:sym typeface="Calibri"/>
        </a:defRPr>
      </a:lvl3pPr>
      <a:lvl4pPr marL="17272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j-lt"/>
          <a:ea typeface="+mj-ea"/>
          <a:cs typeface="+mj-cs"/>
          <a:sym typeface="Calibri"/>
        </a:defRPr>
      </a:lvl4pPr>
      <a:lvl5pPr marL="21844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j-lt"/>
          <a:ea typeface="+mj-ea"/>
          <a:cs typeface="+mj-cs"/>
          <a:sym typeface="Calibri"/>
        </a:defRPr>
      </a:lvl5pPr>
      <a:lvl6pPr marL="26416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j-lt"/>
          <a:ea typeface="+mj-ea"/>
          <a:cs typeface="+mj-cs"/>
          <a:sym typeface="Calibri"/>
        </a:defRPr>
      </a:lvl6pPr>
      <a:lvl7pPr marL="30988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j-lt"/>
          <a:ea typeface="+mj-ea"/>
          <a:cs typeface="+mj-cs"/>
          <a:sym typeface="Calibri"/>
        </a:defRPr>
      </a:lvl7pPr>
      <a:lvl8pPr marL="35560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j-lt"/>
          <a:ea typeface="+mj-ea"/>
          <a:cs typeface="+mj-cs"/>
          <a:sym typeface="Calibri"/>
        </a:defRPr>
      </a:lvl8pPr>
      <a:lvl9pPr marL="40132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j-lt"/>
          <a:ea typeface="+mj-ea"/>
          <a:cs typeface="+mj-cs"/>
          <a:sym typeface="Calibri"/>
        </a:defRPr>
      </a:lvl9pPr>
    </p:bodyStyle>
    <p:otherStyle>
      <a:lvl1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1pPr>
      <a:lvl2pPr marL="0" marR="0" indent="4572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2pPr>
      <a:lvl3pPr marL="0" marR="0" indent="9144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3pPr>
      <a:lvl4pPr marL="0" marR="0" indent="13716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4pPr>
      <a:lvl5pPr marL="0" marR="0" indent="18288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5pPr>
      <a:lvl6pPr marL="0" marR="0" indent="22860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6pPr>
      <a:lvl7pPr marL="0" marR="0" indent="27432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7pPr>
      <a:lvl8pPr marL="0" marR="0" indent="32004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8pPr>
      <a:lvl9pPr marL="0" marR="0" indent="36576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 Id="rId3" Type="http://schemas.openxmlformats.org/officeDocument/2006/relationships/image" Target="../media/image1.jpeg"/></Relationships>

</file>

<file path=ppt/slides/_rels/slide2.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 Id="rId3" Type="http://schemas.openxmlformats.org/officeDocument/2006/relationships/image" Target="../media/image3.png"/></Relationships>

</file>

<file path=ppt/slides/_rels/slide3.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tif"/><Relationship Id="rId3" Type="http://schemas.openxmlformats.org/officeDocument/2006/relationships/image" Target="../media/image2.png"/><Relationship Id="rId4" Type="http://schemas.openxmlformats.org/officeDocument/2006/relationships/image" Target="../media/image3.png"/></Relationships>

</file>

<file path=ppt/slides/_rels/slide4.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image" Target="../media/image3.png"/><Relationship Id="rId4" Type="http://schemas.openxmlformats.org/officeDocument/2006/relationships/image" Target="../media/image1.tif"/></Relationships>

</file>

<file path=ppt/slides/_rels/slide5.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image" Target="../media/image3.png"/><Relationship Id="rId4" Type="http://schemas.openxmlformats.org/officeDocument/2006/relationships/image" Target="../media/image1.tif"/></Relationships>

</file>

<file path=ppt/slides/_rels/slide6.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image" Target="../media/image3.png"/><Relationship Id="rId4" Type="http://schemas.openxmlformats.org/officeDocument/2006/relationships/image" Target="../media/image1.tif"/></Relationships>

</file>

<file path=ppt/slides/_rels/slide7.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image" Target="../media/image3.png"/><Relationship Id="rId4" Type="http://schemas.openxmlformats.org/officeDocument/2006/relationships/image" Target="../media/image1.tif"/></Relationships>

</file>

<file path=ppt/slides/_rels/slide8.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image" Target="../media/image3.png"/><Relationship Id="rId4" Type="http://schemas.openxmlformats.org/officeDocument/2006/relationships/image" Target="../media/image1.tif"/></Relationships>

</file>

<file path=ppt/slides/_rels/slide9.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image" Target="../media/image3.png"/><Relationship Id="rId4" Type="http://schemas.openxmlformats.org/officeDocument/2006/relationships/image" Target="../media/image1.tif"/></Relationships>

</file>

<file path=ppt/slides/_rels/slide10.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tif"/><Relationship Id="rId3" Type="http://schemas.openxmlformats.org/officeDocument/2006/relationships/image" Target="../media/image2.png"/><Relationship Id="rId4" Type="http://schemas.openxmlformats.org/officeDocument/2006/relationships/image" Target="../media/image3.png"/></Relationships>

</file>

<file path=ppt/slides/_rels/slide11.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tif"/><Relationship Id="rId3" Type="http://schemas.openxmlformats.org/officeDocument/2006/relationships/image" Target="../media/image2.png"/><Relationship Id="rId4" Type="http://schemas.openxmlformats.org/officeDocument/2006/relationships/image" Target="../media/image3.png"/></Relationships>

</file>

<file path=ppt/slides/_rels/slide12.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tif"/><Relationship Id="rId3" Type="http://schemas.openxmlformats.org/officeDocument/2006/relationships/image" Target="../media/image2.png"/><Relationship Id="rId4" Type="http://schemas.openxmlformats.org/officeDocument/2006/relationships/image" Target="../media/image3.png"/></Relationships>

</file>

<file path=ppt/slides/_rels/slide13.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tif"/><Relationship Id="rId3" Type="http://schemas.openxmlformats.org/officeDocument/2006/relationships/image" Target="../media/image2.png"/><Relationship Id="rId4" Type="http://schemas.openxmlformats.org/officeDocument/2006/relationships/image" Target="../media/image3.png"/></Relationships>

</file>

<file path=ppt/slides/_rels/slide14.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tif"/><Relationship Id="rId3" Type="http://schemas.openxmlformats.org/officeDocument/2006/relationships/image" Target="../media/image2.png"/><Relationship Id="rId4" Type="http://schemas.openxmlformats.org/officeDocument/2006/relationships/image" Target="../media/image3.png"/></Relationships>

</file>

<file path=ppt/slides/_rels/slide15.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tif"/><Relationship Id="rId3" Type="http://schemas.openxmlformats.org/officeDocument/2006/relationships/image" Target="../media/image2.png"/><Relationship Id="rId4" Type="http://schemas.openxmlformats.org/officeDocument/2006/relationships/image" Target="../media/image3.png"/></Relationships>

</file>

<file path=ppt/slides/_rels/slide16.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tif"/><Relationship Id="rId3" Type="http://schemas.openxmlformats.org/officeDocument/2006/relationships/image" Target="../media/image2.png"/><Relationship Id="rId4" Type="http://schemas.openxmlformats.org/officeDocument/2006/relationships/image" Target="../media/image3.png"/></Relationships>

</file>

<file path=ppt/slides/_rels/slide17.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tif"/><Relationship Id="rId3" Type="http://schemas.openxmlformats.org/officeDocument/2006/relationships/image" Target="../media/image2.png"/><Relationship Id="rId4" Type="http://schemas.openxmlformats.org/officeDocument/2006/relationships/image" Target="../media/image3.png"/></Relationships>

</file>

<file path=ppt/slides/_rels/slide18.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tif"/><Relationship Id="rId3" Type="http://schemas.openxmlformats.org/officeDocument/2006/relationships/image" Target="../media/image2.png"/><Relationship Id="rId4" Type="http://schemas.openxmlformats.org/officeDocument/2006/relationships/image" Target="../media/image3.png"/></Relationships>

</file>

<file path=ppt/slides/_rels/slide19.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image" Target="../media/image3.png"/><Relationship Id="rId4" Type="http://schemas.openxmlformats.org/officeDocument/2006/relationships/image" Target="../media/image6.tif"/><Relationship Id="rId5" Type="http://schemas.openxmlformats.org/officeDocument/2006/relationships/image" Target="../media/image4.png"/><Relationship Id="rId6" Type="http://schemas.openxmlformats.org/officeDocument/2006/relationships/image" Target="../media/image5.png"/></Relationships>

</file>

<file path=ppt/slides/_rels/slide20.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image" Target="../media/image3.png"/><Relationship Id="rId4" Type="http://schemas.openxmlformats.org/officeDocument/2006/relationships/image" Target="../media/image6.tif"/><Relationship Id="rId5" Type="http://schemas.openxmlformats.org/officeDocument/2006/relationships/image" Target="../media/image4.png"/><Relationship Id="rId6" Type="http://schemas.openxmlformats.org/officeDocument/2006/relationships/image" Target="../media/image5.png"/></Relationships>

</file>

<file path=ppt/slides/_rels/slide21.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image" Target="../media/image3.png"/><Relationship Id="rId4" Type="http://schemas.openxmlformats.org/officeDocument/2006/relationships/image" Target="../media/image6.tif"/><Relationship Id="rId5" Type="http://schemas.openxmlformats.org/officeDocument/2006/relationships/image" Target="../media/image4.png"/><Relationship Id="rId6" Type="http://schemas.openxmlformats.org/officeDocument/2006/relationships/image" Target="../media/image5.png"/></Relationships>

</file>

<file path=ppt/slides/_rels/slide22.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image" Target="../media/image3.png"/><Relationship Id="rId4" Type="http://schemas.openxmlformats.org/officeDocument/2006/relationships/image" Target="../media/image6.tif"/><Relationship Id="rId5" Type="http://schemas.openxmlformats.org/officeDocument/2006/relationships/image" Target="../media/image4.png"/><Relationship Id="rId6" Type="http://schemas.openxmlformats.org/officeDocument/2006/relationships/image" Target="../media/image5.png"/><Relationship Id="rId7" Type="http://schemas.openxmlformats.org/officeDocument/2006/relationships/image" Target="../media/image7.tif"/></Relationships>

</file>

<file path=ppt/slides/_rels/slide23.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tif"/><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6.png"/></Relationships>

</file>

<file path=ppt/slides/_rels/slide24.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tif"/><Relationship Id="rId3" Type="http://schemas.openxmlformats.org/officeDocument/2006/relationships/image" Target="../media/image2.png"/><Relationship Id="rId4" Type="http://schemas.openxmlformats.org/officeDocument/2006/relationships/image" Target="../media/image3.png"/></Relationships>

</file>

<file path=ppt/slides/_rels/slide25.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image" Target="../media/image3.png"/><Relationship Id="rId4" Type="http://schemas.openxmlformats.org/officeDocument/2006/relationships/image" Target="../media/image9.tif"/><Relationship Id="rId5" Type="http://schemas.openxmlformats.org/officeDocument/2006/relationships/image" Target="../media/image7.png"/></Relationships>

</file>

<file path=ppt/slides/_rels/slide26.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image" Target="../media/image3.png"/><Relationship Id="rId4" Type="http://schemas.openxmlformats.org/officeDocument/2006/relationships/image" Target="../media/image10.tif"/><Relationship Id="rId5" Type="http://schemas.openxmlformats.org/officeDocument/2006/relationships/image" Target="../media/image8.png"/></Relationships>

</file>

<file path=ppt/slides/_rels/slide27.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tif"/><Relationship Id="rId3" Type="http://schemas.openxmlformats.org/officeDocument/2006/relationships/image" Target="../media/image2.png"/><Relationship Id="rId4" Type="http://schemas.openxmlformats.org/officeDocument/2006/relationships/image" Target="../media/image3.png"/></Relationships>

</file>

<file path=ppt/slides/_rels/slide28.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tif"/><Relationship Id="rId3" Type="http://schemas.openxmlformats.org/officeDocument/2006/relationships/image" Target="../media/image2.png"/><Relationship Id="rId4" Type="http://schemas.openxmlformats.org/officeDocument/2006/relationships/image" Target="../media/image3.png"/></Relationships>

</file>

<file path=ppt/slides/_rels/slide29.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image" Target="../media/image3.png"/><Relationship Id="rId4" Type="http://schemas.openxmlformats.org/officeDocument/2006/relationships/image" Target="../media/image9.tif"/><Relationship Id="rId5" Type="http://schemas.openxmlformats.org/officeDocument/2006/relationships/image" Target="../media/image7.png"/></Relationships>

</file>

<file path=ppt/slides/_rels/slide30.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image" Target="../media/image3.png"/><Relationship Id="rId4" Type="http://schemas.openxmlformats.org/officeDocument/2006/relationships/image" Target="../media/image10.tif"/><Relationship Id="rId5" Type="http://schemas.openxmlformats.org/officeDocument/2006/relationships/image" Target="../media/image8.png"/></Relationships>

</file>

<file path=ppt/slides/_rels/slide31.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tif"/><Relationship Id="rId3" Type="http://schemas.openxmlformats.org/officeDocument/2006/relationships/image" Target="../media/image2.png"/><Relationship Id="rId4" Type="http://schemas.openxmlformats.org/officeDocument/2006/relationships/image" Target="../media/image3.png"/></Relationships>

</file>

<file path=ppt/slides/_rels/slide32.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tif"/><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12.tif"/><Relationship Id="rId6" Type="http://schemas.openxmlformats.org/officeDocument/2006/relationships/image" Target="../media/image9.png"/><Relationship Id="rId7" Type="http://schemas.openxmlformats.org/officeDocument/2006/relationships/image" Target="../media/image13.tif"/><Relationship Id="rId8" Type="http://schemas.openxmlformats.org/officeDocument/2006/relationships/image" Target="../media/image10.png"/><Relationship Id="rId9" Type="http://schemas.openxmlformats.org/officeDocument/2006/relationships/image" Target="../media/image14.tif"/><Relationship Id="rId10" Type="http://schemas.openxmlformats.org/officeDocument/2006/relationships/image" Target="../media/image11.png"/><Relationship Id="rId11" Type="http://schemas.openxmlformats.org/officeDocument/2006/relationships/image" Target="../media/image15.tif"/><Relationship Id="rId12" Type="http://schemas.openxmlformats.org/officeDocument/2006/relationships/image" Target="../media/image12.png"/></Relationships>

</file>

<file path=ppt/slides/_rels/slide33.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tif"/><Relationship Id="rId3" Type="http://schemas.openxmlformats.org/officeDocument/2006/relationships/image" Target="../media/image2.png"/><Relationship Id="rId4" Type="http://schemas.openxmlformats.org/officeDocument/2006/relationships/image" Target="../media/image3.png"/></Relationships>

</file>

<file path=ppt/slides/_rels/slide34.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tif"/><Relationship Id="rId3" Type="http://schemas.openxmlformats.org/officeDocument/2006/relationships/image" Target="../media/image2.png"/><Relationship Id="rId4" Type="http://schemas.openxmlformats.org/officeDocument/2006/relationships/image" Target="../media/image3.png"/></Relationships>

</file>

<file path=ppt/slides/_rels/slide35.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tif"/><Relationship Id="rId3" Type="http://schemas.openxmlformats.org/officeDocument/2006/relationships/image" Target="../media/image2.png"/><Relationship Id="rId4" Type="http://schemas.openxmlformats.org/officeDocument/2006/relationships/image" Target="../media/image3.png"/></Relationships>

</file>

<file path=ppt/slides/_rels/slide36.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tif"/><Relationship Id="rId3" Type="http://schemas.openxmlformats.org/officeDocument/2006/relationships/image" Target="../media/image2.png"/><Relationship Id="rId4" Type="http://schemas.openxmlformats.org/officeDocument/2006/relationships/image" Target="../media/image3.png"/></Relationships>

</file>

<file path=ppt/slides/_rels/slide37.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tif"/><Relationship Id="rId3" Type="http://schemas.openxmlformats.org/officeDocument/2006/relationships/image" Target="../media/image2.png"/><Relationship Id="rId4" Type="http://schemas.openxmlformats.org/officeDocument/2006/relationships/image" Target="../media/image3.png"/></Relationships>

</file>

<file path=ppt/slides/_rels/slide38.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tif"/><Relationship Id="rId3" Type="http://schemas.openxmlformats.org/officeDocument/2006/relationships/image" Target="../media/image2.png"/><Relationship Id="rId4" Type="http://schemas.openxmlformats.org/officeDocument/2006/relationships/image" Target="../media/image3.png"/></Relationships>

</file>

<file path=ppt/slides/_rels/slide39.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tif"/><Relationship Id="rId3" Type="http://schemas.openxmlformats.org/officeDocument/2006/relationships/image" Target="../media/image2.png"/><Relationship Id="rId4" Type="http://schemas.openxmlformats.org/officeDocument/2006/relationships/image" Target="../media/image3.png"/></Relationships>

</file>

<file path=ppt/slides/_rels/slide40.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 Id="rId3"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4" name="Rectangle 1030"/>
          <p:cNvSpPr/>
          <p:nvPr/>
        </p:nvSpPr>
        <p:spPr>
          <a:xfrm>
            <a:off x="-1" y="0"/>
            <a:ext cx="12191697" cy="6858000"/>
          </a:xfrm>
          <a:prstGeom prst="rect">
            <a:avLst/>
          </a:prstGeom>
          <a:solidFill>
            <a:srgbClr val="FFFFFF"/>
          </a:solidFill>
          <a:ln w="12700">
            <a:miter lim="400000"/>
          </a:ln>
        </p:spPr>
        <p:txBody>
          <a:bodyPr lIns="45719" rIns="45719" anchor="ctr"/>
          <a:lstStyle/>
          <a:p>
            <a:pPr algn="ctr">
              <a:defRPr>
                <a:solidFill>
                  <a:srgbClr val="FFFFFF"/>
                </a:solidFill>
              </a:defRPr>
            </a:pPr>
          </a:p>
        </p:txBody>
      </p:sp>
      <p:sp>
        <p:nvSpPr>
          <p:cNvPr id="95" name="Rectangle 1032"/>
          <p:cNvSpPr/>
          <p:nvPr/>
        </p:nvSpPr>
        <p:spPr>
          <a:xfrm>
            <a:off x="-1" y="889633"/>
            <a:ext cx="722378" cy="5071112"/>
          </a:xfrm>
          <a:prstGeom prst="rect">
            <a:avLst/>
          </a:prstGeom>
          <a:solidFill>
            <a:srgbClr val="4C5254"/>
          </a:solidFill>
          <a:ln w="12700">
            <a:miter lim="400000"/>
          </a:ln>
        </p:spPr>
        <p:txBody>
          <a:bodyPr lIns="45719" rIns="45719" anchor="ctr"/>
          <a:lstStyle/>
          <a:p>
            <a:pPr algn="ctr">
              <a:defRPr>
                <a:solidFill>
                  <a:srgbClr val="FFFFFF"/>
                </a:solidFill>
              </a:defRPr>
            </a:pPr>
          </a:p>
        </p:txBody>
      </p:sp>
      <p:pic>
        <p:nvPicPr>
          <p:cNvPr id="96" name="Picture 4" descr="Picture 4"/>
          <p:cNvPicPr>
            <a:picLocks noChangeAspect="1"/>
          </p:cNvPicPr>
          <p:nvPr/>
        </p:nvPicPr>
        <p:blipFill>
          <a:blip r:embed="rId2">
            <a:extLst/>
          </a:blip>
          <a:stretch>
            <a:fillRect/>
          </a:stretch>
        </p:blipFill>
        <p:spPr>
          <a:xfrm>
            <a:off x="1143850" y="889633"/>
            <a:ext cx="4822028" cy="1482772"/>
          </a:xfrm>
          <a:prstGeom prst="rect">
            <a:avLst/>
          </a:prstGeom>
          <a:ln w="12700">
            <a:miter lim="400000"/>
          </a:ln>
        </p:spPr>
      </p:pic>
      <p:sp>
        <p:nvSpPr>
          <p:cNvPr id="97" name="Straight Connector 1034"/>
          <p:cNvSpPr/>
          <p:nvPr/>
        </p:nvSpPr>
        <p:spPr>
          <a:xfrm flipH="1">
            <a:off x="6126744" y="889633"/>
            <a:ext cx="1" cy="5074921"/>
          </a:xfrm>
          <a:prstGeom prst="line">
            <a:avLst/>
          </a:prstGeom>
          <a:ln w="6350">
            <a:solidFill>
              <a:srgbClr val="262626"/>
            </a:solidFill>
            <a:miter/>
          </a:ln>
        </p:spPr>
        <p:txBody>
          <a:bodyPr lIns="45719" rIns="45719"/>
          <a:lstStyle/>
          <a:p>
            <a:pPr/>
          </a:p>
        </p:txBody>
      </p:sp>
      <p:pic>
        <p:nvPicPr>
          <p:cNvPr id="98" name="Picture 2" descr="Picture 2"/>
          <p:cNvPicPr>
            <a:picLocks noChangeAspect="1"/>
          </p:cNvPicPr>
          <p:nvPr/>
        </p:nvPicPr>
        <p:blipFill>
          <a:blip r:embed="rId3">
            <a:extLst/>
          </a:blip>
          <a:stretch>
            <a:fillRect/>
          </a:stretch>
        </p:blipFill>
        <p:spPr>
          <a:xfrm>
            <a:off x="6448478" y="1118145"/>
            <a:ext cx="4818889" cy="4614087"/>
          </a:xfrm>
          <a:prstGeom prst="rect">
            <a:avLst/>
          </a:prstGeom>
          <a:ln w="12700">
            <a:miter lim="400000"/>
          </a:ln>
        </p:spPr>
      </p:pic>
      <p:sp>
        <p:nvSpPr>
          <p:cNvPr id="99" name="TextBox 5"/>
          <p:cNvSpPr txBox="1"/>
          <p:nvPr/>
        </p:nvSpPr>
        <p:spPr>
          <a:xfrm>
            <a:off x="1189568" y="3055855"/>
            <a:ext cx="4730588" cy="23012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defRPr cap="all" sz="4800">
                <a:solidFill>
                  <a:srgbClr val="990033"/>
                </a:solidFill>
                <a:effectLst>
                  <a:outerShdw sx="100000" sy="100000" kx="0" ky="0" algn="b" rotWithShape="0" blurRad="38100" dist="38100" dir="2700000">
                    <a:srgbClr val="000000">
                      <a:alpha val="43137"/>
                    </a:srgbClr>
                  </a:outerShdw>
                </a:effectLst>
                <a:latin typeface="Avenir Next LT Pro Demi"/>
                <a:ea typeface="Avenir Next LT Pro Demi"/>
                <a:cs typeface="Avenir Next LT Pro Demi"/>
                <a:sym typeface="Avenir Next LT Pro Demi"/>
              </a:defRPr>
            </a:lvl1pPr>
          </a:lstStyle>
          <a:p>
            <a:pPr/>
            <a:r>
              <a:t>Early Church History</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1" name="TextBox 1"/>
          <p:cNvSpPr txBox="1"/>
          <p:nvPr/>
        </p:nvSpPr>
        <p:spPr>
          <a:xfrm>
            <a:off x="553720" y="371665"/>
            <a:ext cx="11084560" cy="1819403"/>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ctr">
              <a:lnSpc>
                <a:spcPct val="107000"/>
              </a:lnSpc>
              <a:spcBef>
                <a:spcPts val="800"/>
              </a:spcBef>
              <a:defRPr b="1" sz="4800">
                <a:latin typeface="Avenir Next LT Pro Demi"/>
                <a:ea typeface="Avenir Next LT Pro Demi"/>
                <a:cs typeface="Avenir Next LT Pro Demi"/>
                <a:sym typeface="Avenir Next LT Pro Demi"/>
              </a:defRPr>
            </a:pPr>
            <a:r>
              <a:t>UNIT 7 </a:t>
            </a:r>
          </a:p>
          <a:p>
            <a:pPr algn="ctr">
              <a:lnSpc>
                <a:spcPct val="107000"/>
              </a:lnSpc>
              <a:spcBef>
                <a:spcPts val="800"/>
              </a:spcBef>
              <a:defRPr b="1" sz="4800">
                <a:latin typeface="Avenir Next LT Pro Demi"/>
                <a:ea typeface="Avenir Next LT Pro Demi"/>
                <a:cs typeface="Avenir Next LT Pro Demi"/>
                <a:sym typeface="Avenir Next LT Pro Demi"/>
              </a:defRPr>
            </a:pPr>
            <a:r>
              <a:t>Trinitarian controversies</a:t>
            </a:r>
          </a:p>
        </p:txBody>
      </p:sp>
      <p:grpSp>
        <p:nvGrpSpPr>
          <p:cNvPr id="104" name="Group"/>
          <p:cNvGrpSpPr/>
          <p:nvPr/>
        </p:nvGrpSpPr>
        <p:grpSpPr>
          <a:xfrm>
            <a:off x="394817" y="5841126"/>
            <a:ext cx="2011318" cy="718171"/>
            <a:chOff x="0" y="0"/>
            <a:chExt cx="2011317" cy="718170"/>
          </a:xfrm>
        </p:grpSpPr>
        <p:pic>
          <p:nvPicPr>
            <p:cNvPr id="102" name="Copy of TrainingWORKS -LMAP mono (transparent).png" descr="Copy of TrainingWORKS -LMAP mono (transparent).png"/>
            <p:cNvPicPr>
              <a:picLocks noChangeAspect="1"/>
            </p:cNvPicPr>
            <p:nvPr/>
          </p:nvPicPr>
          <p:blipFill>
            <a:blip r:embed="rId2">
              <a:extLst/>
            </a:blip>
            <a:stretch>
              <a:fillRect/>
            </a:stretch>
          </p:blipFill>
          <p:spPr>
            <a:xfrm>
              <a:off x="0" y="0"/>
              <a:ext cx="2011318" cy="525211"/>
            </a:xfrm>
            <a:prstGeom prst="rect">
              <a:avLst/>
            </a:prstGeom>
            <a:ln w="12700" cap="flat">
              <a:noFill/>
              <a:miter lim="400000"/>
            </a:ln>
            <a:effectLst/>
          </p:spPr>
        </p:pic>
        <p:pic>
          <p:nvPicPr>
            <p:cNvPr id="103" name="TrainingWORKS SOM-LMAP mono.png" descr="TrainingWORKS SOM-LMAP mono.png"/>
            <p:cNvPicPr>
              <a:picLocks noChangeAspect="1"/>
            </p:cNvPicPr>
            <p:nvPr/>
          </p:nvPicPr>
          <p:blipFill>
            <a:blip r:embed="rId3">
              <a:extLst/>
            </a:blip>
            <a:srcRect l="8127" t="56659" r="57452" b="39204"/>
            <a:stretch>
              <a:fillRect/>
            </a:stretch>
          </p:blipFill>
          <p:spPr>
            <a:xfrm>
              <a:off x="52260" y="565339"/>
              <a:ext cx="1907698" cy="152832"/>
            </a:xfrm>
            <a:custGeom>
              <a:avLst/>
              <a:gdLst/>
              <a:ahLst/>
              <a:cxnLst>
                <a:cxn ang="0">
                  <a:pos x="wd2" y="hd2"/>
                </a:cxn>
                <a:cxn ang="5400000">
                  <a:pos x="wd2" y="hd2"/>
                </a:cxn>
                <a:cxn ang="10800000">
                  <a:pos x="wd2" y="hd2"/>
                </a:cxn>
                <a:cxn ang="16200000">
                  <a:pos x="wd2" y="hd2"/>
                </a:cxn>
              </a:cxnLst>
              <a:rect l="0" t="0" r="r" b="b"/>
              <a:pathLst>
                <a:path w="21496" h="18699" fill="norm" stroke="1" extrusionOk="0">
                  <a:moveTo>
                    <a:pt x="521" y="17"/>
                  </a:moveTo>
                  <a:cubicBezTo>
                    <a:pt x="345" y="143"/>
                    <a:pt x="173" y="962"/>
                    <a:pt x="106" y="2445"/>
                  </a:cubicBezTo>
                  <a:cubicBezTo>
                    <a:pt x="-20" y="5205"/>
                    <a:pt x="77" y="7780"/>
                    <a:pt x="374" y="9437"/>
                  </a:cubicBezTo>
                  <a:cubicBezTo>
                    <a:pt x="732" y="11433"/>
                    <a:pt x="857" y="12724"/>
                    <a:pt x="857" y="14487"/>
                  </a:cubicBezTo>
                  <a:cubicBezTo>
                    <a:pt x="857" y="17769"/>
                    <a:pt x="322" y="18133"/>
                    <a:pt x="208" y="14924"/>
                  </a:cubicBezTo>
                  <a:cubicBezTo>
                    <a:pt x="182" y="14185"/>
                    <a:pt x="123" y="13565"/>
                    <a:pt x="79" y="13565"/>
                  </a:cubicBezTo>
                  <a:cubicBezTo>
                    <a:pt x="-43" y="13565"/>
                    <a:pt x="-20" y="15846"/>
                    <a:pt x="119" y="17352"/>
                  </a:cubicBezTo>
                  <a:cubicBezTo>
                    <a:pt x="194" y="18165"/>
                    <a:pt x="381" y="18663"/>
                    <a:pt x="593" y="18663"/>
                  </a:cubicBezTo>
                  <a:cubicBezTo>
                    <a:pt x="885" y="18663"/>
                    <a:pt x="954" y="18353"/>
                    <a:pt x="1027" y="16624"/>
                  </a:cubicBezTo>
                  <a:cubicBezTo>
                    <a:pt x="1169" y="13223"/>
                    <a:pt x="1053" y="10733"/>
                    <a:pt x="660" y="8660"/>
                  </a:cubicBezTo>
                  <a:cubicBezTo>
                    <a:pt x="268" y="6588"/>
                    <a:pt x="164" y="4902"/>
                    <a:pt x="311" y="2979"/>
                  </a:cubicBezTo>
                  <a:cubicBezTo>
                    <a:pt x="447" y="1202"/>
                    <a:pt x="684" y="1414"/>
                    <a:pt x="799" y="3416"/>
                  </a:cubicBezTo>
                  <a:cubicBezTo>
                    <a:pt x="894" y="5069"/>
                    <a:pt x="1089" y="5754"/>
                    <a:pt x="1089" y="4436"/>
                  </a:cubicBezTo>
                  <a:cubicBezTo>
                    <a:pt x="1089" y="4073"/>
                    <a:pt x="1037" y="2924"/>
                    <a:pt x="969" y="1862"/>
                  </a:cubicBezTo>
                  <a:cubicBezTo>
                    <a:pt x="880" y="491"/>
                    <a:pt x="698" y="-109"/>
                    <a:pt x="521" y="17"/>
                  </a:cubicBezTo>
                  <a:close/>
                  <a:moveTo>
                    <a:pt x="1872" y="17"/>
                  </a:moveTo>
                  <a:cubicBezTo>
                    <a:pt x="1453" y="17"/>
                    <a:pt x="1326" y="2179"/>
                    <a:pt x="1326" y="9340"/>
                  </a:cubicBezTo>
                  <a:cubicBezTo>
                    <a:pt x="1326" y="12999"/>
                    <a:pt x="1367" y="15529"/>
                    <a:pt x="1447" y="16770"/>
                  </a:cubicBezTo>
                  <a:cubicBezTo>
                    <a:pt x="1536" y="18145"/>
                    <a:pt x="1648" y="18673"/>
                    <a:pt x="1859" y="18663"/>
                  </a:cubicBezTo>
                  <a:cubicBezTo>
                    <a:pt x="2203" y="18648"/>
                    <a:pt x="2300" y="17997"/>
                    <a:pt x="2373" y="15458"/>
                  </a:cubicBezTo>
                  <a:cubicBezTo>
                    <a:pt x="2414" y="14038"/>
                    <a:pt x="2397" y="13565"/>
                    <a:pt x="2306" y="13565"/>
                  </a:cubicBezTo>
                  <a:cubicBezTo>
                    <a:pt x="2238" y="13565"/>
                    <a:pt x="2185" y="14144"/>
                    <a:pt x="2185" y="14827"/>
                  </a:cubicBezTo>
                  <a:cubicBezTo>
                    <a:pt x="2185" y="16959"/>
                    <a:pt x="1919" y="17927"/>
                    <a:pt x="1729" y="16478"/>
                  </a:cubicBezTo>
                  <a:cubicBezTo>
                    <a:pt x="1585" y="15380"/>
                    <a:pt x="1559" y="14351"/>
                    <a:pt x="1559" y="9389"/>
                  </a:cubicBezTo>
                  <a:cubicBezTo>
                    <a:pt x="1559" y="5366"/>
                    <a:pt x="1596" y="3301"/>
                    <a:pt x="1675" y="2590"/>
                  </a:cubicBezTo>
                  <a:cubicBezTo>
                    <a:pt x="1836" y="1138"/>
                    <a:pt x="2055" y="1819"/>
                    <a:pt x="2145" y="4047"/>
                  </a:cubicBezTo>
                  <a:cubicBezTo>
                    <a:pt x="2227" y="6087"/>
                    <a:pt x="2418" y="6666"/>
                    <a:pt x="2418" y="4873"/>
                  </a:cubicBezTo>
                  <a:cubicBezTo>
                    <a:pt x="2418" y="2178"/>
                    <a:pt x="2175" y="17"/>
                    <a:pt x="1872" y="17"/>
                  </a:cubicBezTo>
                  <a:close/>
                  <a:moveTo>
                    <a:pt x="2802" y="17"/>
                  </a:moveTo>
                  <a:cubicBezTo>
                    <a:pt x="2760" y="17"/>
                    <a:pt x="2731" y="4046"/>
                    <a:pt x="2731" y="9340"/>
                  </a:cubicBezTo>
                  <a:cubicBezTo>
                    <a:pt x="2731" y="14634"/>
                    <a:pt x="2760" y="18663"/>
                    <a:pt x="2802" y="18663"/>
                  </a:cubicBezTo>
                  <a:cubicBezTo>
                    <a:pt x="2843" y="18663"/>
                    <a:pt x="2887" y="16849"/>
                    <a:pt x="2901" y="14633"/>
                  </a:cubicBezTo>
                  <a:lnTo>
                    <a:pt x="2927" y="10603"/>
                  </a:lnTo>
                  <a:lnTo>
                    <a:pt x="3276" y="10603"/>
                  </a:lnTo>
                  <a:lnTo>
                    <a:pt x="3629" y="10603"/>
                  </a:lnTo>
                  <a:lnTo>
                    <a:pt x="3652" y="14633"/>
                  </a:lnTo>
                  <a:cubicBezTo>
                    <a:pt x="3665" y="16849"/>
                    <a:pt x="3710" y="18663"/>
                    <a:pt x="3750" y="18663"/>
                  </a:cubicBezTo>
                  <a:cubicBezTo>
                    <a:pt x="3792" y="18663"/>
                    <a:pt x="3822" y="14634"/>
                    <a:pt x="3822" y="9340"/>
                  </a:cubicBezTo>
                  <a:cubicBezTo>
                    <a:pt x="3822" y="4046"/>
                    <a:pt x="3792" y="17"/>
                    <a:pt x="3750" y="17"/>
                  </a:cubicBezTo>
                  <a:cubicBezTo>
                    <a:pt x="3710" y="17"/>
                    <a:pt x="3665" y="1831"/>
                    <a:pt x="3652" y="4047"/>
                  </a:cubicBezTo>
                  <a:lnTo>
                    <a:pt x="3629" y="8078"/>
                  </a:lnTo>
                  <a:lnTo>
                    <a:pt x="3276" y="8078"/>
                  </a:lnTo>
                  <a:lnTo>
                    <a:pt x="2927" y="8078"/>
                  </a:lnTo>
                  <a:lnTo>
                    <a:pt x="2901" y="4047"/>
                  </a:lnTo>
                  <a:cubicBezTo>
                    <a:pt x="2887" y="1831"/>
                    <a:pt x="2843" y="17"/>
                    <a:pt x="2802" y="17"/>
                  </a:cubicBezTo>
                  <a:close/>
                  <a:moveTo>
                    <a:pt x="4774" y="17"/>
                  </a:moveTo>
                  <a:cubicBezTo>
                    <a:pt x="4616" y="24"/>
                    <a:pt x="4445" y="296"/>
                    <a:pt x="4394" y="648"/>
                  </a:cubicBezTo>
                  <a:cubicBezTo>
                    <a:pt x="4255" y="1608"/>
                    <a:pt x="4135" y="5644"/>
                    <a:pt x="4135" y="9340"/>
                  </a:cubicBezTo>
                  <a:cubicBezTo>
                    <a:pt x="4135" y="13037"/>
                    <a:pt x="4255" y="17023"/>
                    <a:pt x="4394" y="17983"/>
                  </a:cubicBezTo>
                  <a:cubicBezTo>
                    <a:pt x="4559" y="19125"/>
                    <a:pt x="5017" y="18696"/>
                    <a:pt x="5163" y="17255"/>
                  </a:cubicBezTo>
                  <a:cubicBezTo>
                    <a:pt x="5276" y="16146"/>
                    <a:pt x="5306" y="14601"/>
                    <a:pt x="5306" y="9826"/>
                  </a:cubicBezTo>
                  <a:cubicBezTo>
                    <a:pt x="5306" y="2230"/>
                    <a:pt x="5185" y="-2"/>
                    <a:pt x="4774" y="17"/>
                  </a:cubicBezTo>
                  <a:close/>
                  <a:moveTo>
                    <a:pt x="6201" y="17"/>
                  </a:moveTo>
                  <a:cubicBezTo>
                    <a:pt x="6039" y="-77"/>
                    <a:pt x="5869" y="375"/>
                    <a:pt x="5763" y="1425"/>
                  </a:cubicBezTo>
                  <a:cubicBezTo>
                    <a:pt x="5569" y="3326"/>
                    <a:pt x="5552" y="15305"/>
                    <a:pt x="5740" y="17352"/>
                  </a:cubicBezTo>
                  <a:cubicBezTo>
                    <a:pt x="5901" y="19101"/>
                    <a:pt x="6387" y="19033"/>
                    <a:pt x="6567" y="17255"/>
                  </a:cubicBezTo>
                  <a:cubicBezTo>
                    <a:pt x="6757" y="15389"/>
                    <a:pt x="6773" y="4754"/>
                    <a:pt x="6590" y="1911"/>
                  </a:cubicBezTo>
                  <a:cubicBezTo>
                    <a:pt x="6515" y="755"/>
                    <a:pt x="6363" y="111"/>
                    <a:pt x="6201" y="17"/>
                  </a:cubicBezTo>
                  <a:close/>
                  <a:moveTo>
                    <a:pt x="7140" y="17"/>
                  </a:moveTo>
                  <a:cubicBezTo>
                    <a:pt x="7047" y="17"/>
                    <a:pt x="7024" y="1715"/>
                    <a:pt x="7024" y="9340"/>
                  </a:cubicBezTo>
                  <a:lnTo>
                    <a:pt x="7024" y="18663"/>
                  </a:lnTo>
                  <a:lnTo>
                    <a:pt x="7493" y="18663"/>
                  </a:lnTo>
                  <a:cubicBezTo>
                    <a:pt x="8026" y="18663"/>
                    <a:pt x="8131" y="17214"/>
                    <a:pt x="7627" y="16818"/>
                  </a:cubicBezTo>
                  <a:lnTo>
                    <a:pt x="7296" y="16527"/>
                  </a:lnTo>
                  <a:lnTo>
                    <a:pt x="7274" y="8272"/>
                  </a:lnTo>
                  <a:cubicBezTo>
                    <a:pt x="7256" y="1688"/>
                    <a:pt x="7231" y="17"/>
                    <a:pt x="7140" y="17"/>
                  </a:cubicBezTo>
                  <a:close/>
                  <a:moveTo>
                    <a:pt x="9291" y="17"/>
                  </a:moveTo>
                  <a:cubicBezTo>
                    <a:pt x="8837" y="17"/>
                    <a:pt x="8741" y="1566"/>
                    <a:pt x="8741" y="9049"/>
                  </a:cubicBezTo>
                  <a:cubicBezTo>
                    <a:pt x="8741" y="12545"/>
                    <a:pt x="8777" y="16110"/>
                    <a:pt x="8821" y="17012"/>
                  </a:cubicBezTo>
                  <a:cubicBezTo>
                    <a:pt x="8882" y="18253"/>
                    <a:pt x="8986" y="18663"/>
                    <a:pt x="9246" y="18663"/>
                  </a:cubicBezTo>
                  <a:cubicBezTo>
                    <a:pt x="9710" y="18663"/>
                    <a:pt x="9832" y="16717"/>
                    <a:pt x="9832" y="9340"/>
                  </a:cubicBezTo>
                  <a:cubicBezTo>
                    <a:pt x="9832" y="2185"/>
                    <a:pt x="9709" y="17"/>
                    <a:pt x="9291" y="17"/>
                  </a:cubicBezTo>
                  <a:close/>
                  <a:moveTo>
                    <a:pt x="10145" y="17"/>
                  </a:moveTo>
                  <a:lnTo>
                    <a:pt x="10145" y="9340"/>
                  </a:lnTo>
                  <a:cubicBezTo>
                    <a:pt x="10145" y="16911"/>
                    <a:pt x="10170" y="18663"/>
                    <a:pt x="10261" y="18663"/>
                  </a:cubicBezTo>
                  <a:cubicBezTo>
                    <a:pt x="10341" y="18663"/>
                    <a:pt x="10379" y="17462"/>
                    <a:pt x="10395" y="14633"/>
                  </a:cubicBezTo>
                  <a:cubicBezTo>
                    <a:pt x="10419" y="10643"/>
                    <a:pt x="10423" y="10620"/>
                    <a:pt x="10713" y="10360"/>
                  </a:cubicBezTo>
                  <a:cubicBezTo>
                    <a:pt x="10874" y="10215"/>
                    <a:pt x="11004" y="9750"/>
                    <a:pt x="11004" y="9340"/>
                  </a:cubicBezTo>
                  <a:cubicBezTo>
                    <a:pt x="11004" y="8930"/>
                    <a:pt x="10874" y="8465"/>
                    <a:pt x="10713" y="8320"/>
                  </a:cubicBezTo>
                  <a:cubicBezTo>
                    <a:pt x="10435" y="8070"/>
                    <a:pt x="10418" y="7934"/>
                    <a:pt x="10418" y="5115"/>
                  </a:cubicBezTo>
                  <a:cubicBezTo>
                    <a:pt x="10418" y="2176"/>
                    <a:pt x="10422" y="2118"/>
                    <a:pt x="10789" y="1862"/>
                  </a:cubicBezTo>
                  <a:cubicBezTo>
                    <a:pt x="11344" y="1475"/>
                    <a:pt x="11238" y="17"/>
                    <a:pt x="10655" y="17"/>
                  </a:cubicBezTo>
                  <a:lnTo>
                    <a:pt x="10145" y="17"/>
                  </a:lnTo>
                  <a:close/>
                  <a:moveTo>
                    <a:pt x="12095" y="17"/>
                  </a:moveTo>
                  <a:cubicBezTo>
                    <a:pt x="11955" y="17"/>
                    <a:pt x="11943" y="690"/>
                    <a:pt x="11943" y="9340"/>
                  </a:cubicBezTo>
                  <a:cubicBezTo>
                    <a:pt x="11943" y="16911"/>
                    <a:pt x="11963" y="18663"/>
                    <a:pt x="12055" y="18663"/>
                  </a:cubicBezTo>
                  <a:cubicBezTo>
                    <a:pt x="12134" y="18663"/>
                    <a:pt x="12176" y="17462"/>
                    <a:pt x="12193" y="14633"/>
                  </a:cubicBezTo>
                  <a:cubicBezTo>
                    <a:pt x="12223" y="9612"/>
                    <a:pt x="12338" y="9664"/>
                    <a:pt x="12484" y="14779"/>
                  </a:cubicBezTo>
                  <a:cubicBezTo>
                    <a:pt x="12545" y="16931"/>
                    <a:pt x="12629" y="18576"/>
                    <a:pt x="12672" y="18421"/>
                  </a:cubicBezTo>
                  <a:cubicBezTo>
                    <a:pt x="12715" y="18265"/>
                    <a:pt x="12806" y="16379"/>
                    <a:pt x="12873" y="14196"/>
                  </a:cubicBezTo>
                  <a:cubicBezTo>
                    <a:pt x="12940" y="12012"/>
                    <a:pt x="13031" y="10092"/>
                    <a:pt x="13074" y="9971"/>
                  </a:cubicBezTo>
                  <a:cubicBezTo>
                    <a:pt x="13117" y="9851"/>
                    <a:pt x="13164" y="11747"/>
                    <a:pt x="13177" y="14196"/>
                  </a:cubicBezTo>
                  <a:cubicBezTo>
                    <a:pt x="13194" y="17399"/>
                    <a:pt x="13230" y="18663"/>
                    <a:pt x="13311" y="18663"/>
                  </a:cubicBezTo>
                  <a:cubicBezTo>
                    <a:pt x="13403" y="18663"/>
                    <a:pt x="13423" y="16918"/>
                    <a:pt x="13423" y="9340"/>
                  </a:cubicBezTo>
                  <a:cubicBezTo>
                    <a:pt x="13423" y="621"/>
                    <a:pt x="13415" y="17"/>
                    <a:pt x="13271" y="17"/>
                  </a:cubicBezTo>
                  <a:cubicBezTo>
                    <a:pt x="13147" y="17"/>
                    <a:pt x="13084" y="1200"/>
                    <a:pt x="12949" y="6135"/>
                  </a:cubicBezTo>
                  <a:cubicBezTo>
                    <a:pt x="12856" y="9517"/>
                    <a:pt x="12752" y="12658"/>
                    <a:pt x="12716" y="13079"/>
                  </a:cubicBezTo>
                  <a:cubicBezTo>
                    <a:pt x="12641" y="13980"/>
                    <a:pt x="12541" y="11628"/>
                    <a:pt x="12368" y="4873"/>
                  </a:cubicBezTo>
                  <a:cubicBezTo>
                    <a:pt x="12271" y="1091"/>
                    <a:pt x="12212" y="17"/>
                    <a:pt x="12095" y="17"/>
                  </a:cubicBezTo>
                  <a:close/>
                  <a:moveTo>
                    <a:pt x="13893" y="17"/>
                  </a:moveTo>
                  <a:cubicBezTo>
                    <a:pt x="13845" y="17"/>
                    <a:pt x="13816" y="3685"/>
                    <a:pt x="13816" y="9340"/>
                  </a:cubicBezTo>
                  <a:cubicBezTo>
                    <a:pt x="13816" y="14995"/>
                    <a:pt x="13845" y="18663"/>
                    <a:pt x="13893" y="18663"/>
                  </a:cubicBezTo>
                  <a:cubicBezTo>
                    <a:pt x="13940" y="18663"/>
                    <a:pt x="13973" y="14995"/>
                    <a:pt x="13973" y="9340"/>
                  </a:cubicBezTo>
                  <a:cubicBezTo>
                    <a:pt x="13973" y="3685"/>
                    <a:pt x="13940" y="17"/>
                    <a:pt x="13893" y="17"/>
                  </a:cubicBezTo>
                  <a:close/>
                  <a:moveTo>
                    <a:pt x="15417" y="17"/>
                  </a:moveTo>
                  <a:cubicBezTo>
                    <a:pt x="15326" y="17"/>
                    <a:pt x="15297" y="1153"/>
                    <a:pt x="15297" y="5067"/>
                  </a:cubicBezTo>
                  <a:cubicBezTo>
                    <a:pt x="15297" y="7838"/>
                    <a:pt x="15269" y="10292"/>
                    <a:pt x="15230" y="10554"/>
                  </a:cubicBezTo>
                  <a:cubicBezTo>
                    <a:pt x="15191" y="10816"/>
                    <a:pt x="15037" y="8664"/>
                    <a:pt x="14890" y="5747"/>
                  </a:cubicBezTo>
                  <a:cubicBezTo>
                    <a:pt x="14742" y="2830"/>
                    <a:pt x="14563" y="313"/>
                    <a:pt x="14492" y="162"/>
                  </a:cubicBezTo>
                  <a:cubicBezTo>
                    <a:pt x="14377" y="-80"/>
                    <a:pt x="14362" y="994"/>
                    <a:pt x="14362" y="9292"/>
                  </a:cubicBezTo>
                  <a:cubicBezTo>
                    <a:pt x="14362" y="17075"/>
                    <a:pt x="14381" y="18663"/>
                    <a:pt x="14478" y="18663"/>
                  </a:cubicBezTo>
                  <a:cubicBezTo>
                    <a:pt x="14570" y="18663"/>
                    <a:pt x="14595" y="17515"/>
                    <a:pt x="14595" y="13225"/>
                  </a:cubicBezTo>
                  <a:cubicBezTo>
                    <a:pt x="14595" y="10220"/>
                    <a:pt x="14629" y="7482"/>
                    <a:pt x="14671" y="7203"/>
                  </a:cubicBezTo>
                  <a:cubicBezTo>
                    <a:pt x="14712" y="6925"/>
                    <a:pt x="14872" y="9407"/>
                    <a:pt x="15024" y="12691"/>
                  </a:cubicBezTo>
                  <a:cubicBezTo>
                    <a:pt x="15432" y="21491"/>
                    <a:pt x="15534" y="20833"/>
                    <a:pt x="15534" y="9340"/>
                  </a:cubicBezTo>
                  <a:cubicBezTo>
                    <a:pt x="15534" y="1612"/>
                    <a:pt x="15514" y="17"/>
                    <a:pt x="15417" y="17"/>
                  </a:cubicBezTo>
                  <a:close/>
                  <a:moveTo>
                    <a:pt x="16039" y="17"/>
                  </a:moveTo>
                  <a:cubicBezTo>
                    <a:pt x="15942" y="17"/>
                    <a:pt x="15923" y="1612"/>
                    <a:pt x="15923" y="9340"/>
                  </a:cubicBezTo>
                  <a:cubicBezTo>
                    <a:pt x="15923" y="17068"/>
                    <a:pt x="15942" y="18663"/>
                    <a:pt x="16039" y="18663"/>
                  </a:cubicBezTo>
                  <a:cubicBezTo>
                    <a:pt x="16136" y="18663"/>
                    <a:pt x="16155" y="17068"/>
                    <a:pt x="16155" y="9340"/>
                  </a:cubicBezTo>
                  <a:cubicBezTo>
                    <a:pt x="16155" y="1612"/>
                    <a:pt x="16136" y="17"/>
                    <a:pt x="16039" y="17"/>
                  </a:cubicBezTo>
                  <a:close/>
                  <a:moveTo>
                    <a:pt x="16992" y="17"/>
                  </a:moveTo>
                  <a:cubicBezTo>
                    <a:pt x="16815" y="143"/>
                    <a:pt x="16643" y="962"/>
                    <a:pt x="16576" y="2445"/>
                  </a:cubicBezTo>
                  <a:cubicBezTo>
                    <a:pt x="16450" y="5205"/>
                    <a:pt x="16547" y="7780"/>
                    <a:pt x="16844" y="9437"/>
                  </a:cubicBezTo>
                  <a:cubicBezTo>
                    <a:pt x="17340" y="12200"/>
                    <a:pt x="17483" y="15168"/>
                    <a:pt x="17193" y="16818"/>
                  </a:cubicBezTo>
                  <a:cubicBezTo>
                    <a:pt x="17017" y="17817"/>
                    <a:pt x="16705" y="16581"/>
                    <a:pt x="16705" y="14876"/>
                  </a:cubicBezTo>
                  <a:cubicBezTo>
                    <a:pt x="16705" y="14161"/>
                    <a:pt x="16649" y="13565"/>
                    <a:pt x="16585" y="13565"/>
                  </a:cubicBezTo>
                  <a:cubicBezTo>
                    <a:pt x="16432" y="13565"/>
                    <a:pt x="16438" y="15663"/>
                    <a:pt x="16594" y="17352"/>
                  </a:cubicBezTo>
                  <a:cubicBezTo>
                    <a:pt x="16668" y="18165"/>
                    <a:pt x="16851" y="18663"/>
                    <a:pt x="17063" y="18663"/>
                  </a:cubicBezTo>
                  <a:cubicBezTo>
                    <a:pt x="17355" y="18663"/>
                    <a:pt x="17424" y="18353"/>
                    <a:pt x="17497" y="16624"/>
                  </a:cubicBezTo>
                  <a:cubicBezTo>
                    <a:pt x="17639" y="13223"/>
                    <a:pt x="17527" y="10733"/>
                    <a:pt x="17135" y="8660"/>
                  </a:cubicBezTo>
                  <a:cubicBezTo>
                    <a:pt x="16742" y="6588"/>
                    <a:pt x="16634" y="4902"/>
                    <a:pt x="16781" y="2979"/>
                  </a:cubicBezTo>
                  <a:cubicBezTo>
                    <a:pt x="16917" y="1202"/>
                    <a:pt x="17154" y="1414"/>
                    <a:pt x="17269" y="3416"/>
                  </a:cubicBezTo>
                  <a:cubicBezTo>
                    <a:pt x="17364" y="5069"/>
                    <a:pt x="17564" y="5754"/>
                    <a:pt x="17564" y="4436"/>
                  </a:cubicBezTo>
                  <a:cubicBezTo>
                    <a:pt x="17564" y="4073"/>
                    <a:pt x="17507" y="2924"/>
                    <a:pt x="17439" y="1862"/>
                  </a:cubicBezTo>
                  <a:cubicBezTo>
                    <a:pt x="17350" y="491"/>
                    <a:pt x="17168" y="-109"/>
                    <a:pt x="16992" y="17"/>
                  </a:cubicBezTo>
                  <a:close/>
                  <a:moveTo>
                    <a:pt x="18266" y="17"/>
                  </a:moveTo>
                  <a:cubicBezTo>
                    <a:pt x="17736" y="17"/>
                    <a:pt x="17502" y="1320"/>
                    <a:pt x="17935" y="1862"/>
                  </a:cubicBezTo>
                  <a:lnTo>
                    <a:pt x="18150" y="2153"/>
                  </a:lnTo>
                  <a:lnTo>
                    <a:pt x="18172" y="10408"/>
                  </a:lnTo>
                  <a:cubicBezTo>
                    <a:pt x="18190" y="16894"/>
                    <a:pt x="18214" y="18663"/>
                    <a:pt x="18302" y="18663"/>
                  </a:cubicBezTo>
                  <a:cubicBezTo>
                    <a:pt x="18389" y="18663"/>
                    <a:pt x="18418" y="16894"/>
                    <a:pt x="18436" y="10408"/>
                  </a:cubicBezTo>
                  <a:cubicBezTo>
                    <a:pt x="18457" y="2563"/>
                    <a:pt x="18471" y="2119"/>
                    <a:pt x="18637" y="1862"/>
                  </a:cubicBezTo>
                  <a:cubicBezTo>
                    <a:pt x="19028" y="1259"/>
                    <a:pt x="18777" y="17"/>
                    <a:pt x="18266" y="17"/>
                  </a:cubicBezTo>
                  <a:close/>
                  <a:moveTo>
                    <a:pt x="19125" y="17"/>
                  </a:moveTo>
                  <a:lnTo>
                    <a:pt x="19125" y="9340"/>
                  </a:lnTo>
                  <a:cubicBezTo>
                    <a:pt x="19125" y="14615"/>
                    <a:pt x="19155" y="18663"/>
                    <a:pt x="19196" y="18663"/>
                  </a:cubicBezTo>
                  <a:cubicBezTo>
                    <a:pt x="19237" y="18663"/>
                    <a:pt x="19281" y="17053"/>
                    <a:pt x="19295" y="15070"/>
                  </a:cubicBezTo>
                  <a:cubicBezTo>
                    <a:pt x="19318" y="11568"/>
                    <a:pt x="19325" y="11477"/>
                    <a:pt x="19590" y="11477"/>
                  </a:cubicBezTo>
                  <a:cubicBezTo>
                    <a:pt x="19802" y="11477"/>
                    <a:pt x="19866" y="11805"/>
                    <a:pt x="19885" y="13128"/>
                  </a:cubicBezTo>
                  <a:cubicBezTo>
                    <a:pt x="19943" y="17328"/>
                    <a:pt x="19990" y="18663"/>
                    <a:pt x="20082" y="18663"/>
                  </a:cubicBezTo>
                  <a:cubicBezTo>
                    <a:pt x="20191" y="18663"/>
                    <a:pt x="20169" y="12150"/>
                    <a:pt x="20055" y="10603"/>
                  </a:cubicBezTo>
                  <a:cubicBezTo>
                    <a:pt x="20019" y="10120"/>
                    <a:pt x="20024" y="9150"/>
                    <a:pt x="20064" y="8466"/>
                  </a:cubicBezTo>
                  <a:cubicBezTo>
                    <a:pt x="20104" y="7782"/>
                    <a:pt x="20135" y="6178"/>
                    <a:pt x="20135" y="4921"/>
                  </a:cubicBezTo>
                  <a:cubicBezTo>
                    <a:pt x="20137" y="1887"/>
                    <a:pt x="19876" y="17"/>
                    <a:pt x="19456" y="17"/>
                  </a:cubicBezTo>
                  <a:lnTo>
                    <a:pt x="19125" y="17"/>
                  </a:lnTo>
                  <a:close/>
                  <a:moveTo>
                    <a:pt x="20439" y="17"/>
                  </a:moveTo>
                  <a:cubicBezTo>
                    <a:pt x="20321" y="17"/>
                    <a:pt x="20335" y="835"/>
                    <a:pt x="20569" y="6135"/>
                  </a:cubicBezTo>
                  <a:cubicBezTo>
                    <a:pt x="20730" y="9786"/>
                    <a:pt x="20842" y="13548"/>
                    <a:pt x="20842" y="15458"/>
                  </a:cubicBezTo>
                  <a:cubicBezTo>
                    <a:pt x="20842" y="17221"/>
                    <a:pt x="20875" y="18663"/>
                    <a:pt x="20918" y="18663"/>
                  </a:cubicBezTo>
                  <a:cubicBezTo>
                    <a:pt x="20961" y="18663"/>
                    <a:pt x="20998" y="17301"/>
                    <a:pt x="20998" y="15653"/>
                  </a:cubicBezTo>
                  <a:cubicBezTo>
                    <a:pt x="20998" y="14004"/>
                    <a:pt x="21086" y="10764"/>
                    <a:pt x="21195" y="8417"/>
                  </a:cubicBezTo>
                  <a:cubicBezTo>
                    <a:pt x="21512" y="1615"/>
                    <a:pt x="21557" y="17"/>
                    <a:pt x="21428" y="17"/>
                  </a:cubicBezTo>
                  <a:cubicBezTo>
                    <a:pt x="21366" y="17"/>
                    <a:pt x="21243" y="1793"/>
                    <a:pt x="21155" y="3950"/>
                  </a:cubicBezTo>
                  <a:cubicBezTo>
                    <a:pt x="21021" y="7235"/>
                    <a:pt x="20978" y="7683"/>
                    <a:pt x="20882" y="6815"/>
                  </a:cubicBezTo>
                  <a:cubicBezTo>
                    <a:pt x="20819" y="6245"/>
                    <a:pt x="20725" y="4469"/>
                    <a:pt x="20672" y="2882"/>
                  </a:cubicBezTo>
                  <a:cubicBezTo>
                    <a:pt x="20612" y="1088"/>
                    <a:pt x="20525" y="17"/>
                    <a:pt x="20439" y="17"/>
                  </a:cubicBezTo>
                  <a:close/>
                  <a:moveTo>
                    <a:pt x="6125" y="1716"/>
                  </a:moveTo>
                  <a:cubicBezTo>
                    <a:pt x="6385" y="1716"/>
                    <a:pt x="6554" y="4734"/>
                    <a:pt x="6554" y="9340"/>
                  </a:cubicBezTo>
                  <a:cubicBezTo>
                    <a:pt x="6554" y="11465"/>
                    <a:pt x="6500" y="14033"/>
                    <a:pt x="6433" y="15070"/>
                  </a:cubicBezTo>
                  <a:cubicBezTo>
                    <a:pt x="6283" y="17406"/>
                    <a:pt x="5966" y="17538"/>
                    <a:pt x="5856" y="15313"/>
                  </a:cubicBezTo>
                  <a:cubicBezTo>
                    <a:pt x="5812" y="14410"/>
                    <a:pt x="5776" y="11734"/>
                    <a:pt x="5776" y="9340"/>
                  </a:cubicBezTo>
                  <a:cubicBezTo>
                    <a:pt x="5776" y="3966"/>
                    <a:pt x="5879" y="1716"/>
                    <a:pt x="6125" y="1716"/>
                  </a:cubicBezTo>
                  <a:close/>
                  <a:moveTo>
                    <a:pt x="19617" y="1765"/>
                  </a:moveTo>
                  <a:cubicBezTo>
                    <a:pt x="19764" y="2021"/>
                    <a:pt x="19903" y="3371"/>
                    <a:pt x="19903" y="5601"/>
                  </a:cubicBezTo>
                  <a:cubicBezTo>
                    <a:pt x="19903" y="6697"/>
                    <a:pt x="19839" y="7982"/>
                    <a:pt x="19755" y="8466"/>
                  </a:cubicBezTo>
                  <a:cubicBezTo>
                    <a:pt x="19410" y="10472"/>
                    <a:pt x="19247" y="9076"/>
                    <a:pt x="19295" y="4533"/>
                  </a:cubicBezTo>
                  <a:cubicBezTo>
                    <a:pt x="19318" y="2343"/>
                    <a:pt x="19470" y="1509"/>
                    <a:pt x="19617" y="1765"/>
                  </a:cubicBezTo>
                  <a:close/>
                  <a:moveTo>
                    <a:pt x="4685" y="1813"/>
                  </a:moveTo>
                  <a:cubicBezTo>
                    <a:pt x="4822" y="1725"/>
                    <a:pt x="4976" y="2598"/>
                    <a:pt x="5056" y="4241"/>
                  </a:cubicBezTo>
                  <a:cubicBezTo>
                    <a:pt x="5178" y="6751"/>
                    <a:pt x="5142" y="13769"/>
                    <a:pt x="4998" y="15653"/>
                  </a:cubicBezTo>
                  <a:cubicBezTo>
                    <a:pt x="4859" y="17470"/>
                    <a:pt x="4549" y="17277"/>
                    <a:pt x="4452" y="15313"/>
                  </a:cubicBezTo>
                  <a:cubicBezTo>
                    <a:pt x="4338" y="12990"/>
                    <a:pt x="4349" y="4882"/>
                    <a:pt x="4470" y="3076"/>
                  </a:cubicBezTo>
                  <a:cubicBezTo>
                    <a:pt x="4523" y="2295"/>
                    <a:pt x="4602" y="1867"/>
                    <a:pt x="4685" y="1813"/>
                  </a:cubicBezTo>
                  <a:close/>
                  <a:moveTo>
                    <a:pt x="9210" y="1813"/>
                  </a:moveTo>
                  <a:cubicBezTo>
                    <a:pt x="9348" y="1725"/>
                    <a:pt x="9501" y="2596"/>
                    <a:pt x="9577" y="4241"/>
                  </a:cubicBezTo>
                  <a:cubicBezTo>
                    <a:pt x="9713" y="7173"/>
                    <a:pt x="9701" y="12805"/>
                    <a:pt x="9555" y="15070"/>
                  </a:cubicBezTo>
                  <a:cubicBezTo>
                    <a:pt x="9404" y="17406"/>
                    <a:pt x="9087" y="17538"/>
                    <a:pt x="8978" y="15313"/>
                  </a:cubicBezTo>
                  <a:cubicBezTo>
                    <a:pt x="8863" y="12990"/>
                    <a:pt x="8879" y="4882"/>
                    <a:pt x="9000" y="3076"/>
                  </a:cubicBezTo>
                  <a:cubicBezTo>
                    <a:pt x="9053" y="2292"/>
                    <a:pt x="9128" y="1867"/>
                    <a:pt x="9210" y="1813"/>
                  </a:cubicBezTo>
                  <a:close/>
                </a:path>
              </a:pathLst>
            </a:custGeom>
            <a:ln w="12700" cap="flat">
              <a:noFill/>
              <a:miter lim="400000"/>
            </a:ln>
            <a:effectLst/>
          </p:spPr>
        </p:pic>
      </p:grpSp>
      <p:grpSp>
        <p:nvGrpSpPr>
          <p:cNvPr id="115" name="Group"/>
          <p:cNvGrpSpPr/>
          <p:nvPr/>
        </p:nvGrpSpPr>
        <p:grpSpPr>
          <a:xfrm>
            <a:off x="3441171" y="2167864"/>
            <a:ext cx="5309659" cy="4474731"/>
            <a:chOff x="0" y="0"/>
            <a:chExt cx="5309658" cy="4474730"/>
          </a:xfrm>
        </p:grpSpPr>
        <p:sp>
          <p:nvSpPr>
            <p:cNvPr id="105" name="IS NOT"/>
            <p:cNvSpPr txBox="1"/>
            <p:nvPr/>
          </p:nvSpPr>
          <p:spPr>
            <a:xfrm rot="18016555">
              <a:off x="2035909" y="1942001"/>
              <a:ext cx="3635739" cy="523241"/>
            </a:xfrm>
            <a:prstGeom prst="rect">
              <a:avLst/>
            </a:prstGeom>
            <a:noFill/>
            <a:ln w="38100" cap="flat">
              <a:solidFill>
                <a:schemeClr val="accent1"/>
              </a:solidFill>
              <a:prstDash val="solid"/>
              <a:miter lim="8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lgn="ctr">
                <a:defRPr sz="2000">
                  <a:solidFill>
                    <a:srgbClr val="0433FF"/>
                  </a:solidFill>
                  <a:latin typeface="FSP DEMO - Visby CF Heavy Regular"/>
                  <a:ea typeface="FSP DEMO - Visby CF Heavy Regular"/>
                  <a:cs typeface="FSP DEMO - Visby CF Heavy Regular"/>
                  <a:sym typeface="FSP DEMO - Visby CF Heavy Regular"/>
                </a:defRPr>
              </a:lvl1pPr>
            </a:lstStyle>
            <a:p>
              <a:pPr/>
              <a:r>
                <a:t>IS NOT</a:t>
              </a:r>
            </a:p>
          </p:txBody>
        </p:sp>
        <p:sp>
          <p:nvSpPr>
            <p:cNvPr id="106" name="IS NOT"/>
            <p:cNvSpPr txBox="1"/>
            <p:nvPr/>
          </p:nvSpPr>
          <p:spPr>
            <a:xfrm rot="3561519">
              <a:off x="-313134" y="2105682"/>
              <a:ext cx="3635740" cy="523241"/>
            </a:xfrm>
            <a:prstGeom prst="rect">
              <a:avLst/>
            </a:prstGeom>
            <a:noFill/>
            <a:ln w="38100" cap="flat">
              <a:solidFill>
                <a:schemeClr val="accent1"/>
              </a:solidFill>
              <a:prstDash val="solid"/>
              <a:miter lim="8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lgn="ctr">
                <a:defRPr sz="2000">
                  <a:solidFill>
                    <a:srgbClr val="0433FF"/>
                  </a:solidFill>
                  <a:latin typeface="FSP DEMO - Visby CF Heavy Regular"/>
                  <a:ea typeface="FSP DEMO - Visby CF Heavy Regular"/>
                  <a:cs typeface="FSP DEMO - Visby CF Heavy Regular"/>
                  <a:sym typeface="FSP DEMO - Visby CF Heavy Regular"/>
                </a:defRPr>
              </a:lvl1pPr>
            </a:lstStyle>
            <a:p>
              <a:pPr/>
              <a:r>
                <a:t>IS NOT</a:t>
              </a:r>
            </a:p>
          </p:txBody>
        </p:sp>
        <p:sp>
          <p:nvSpPr>
            <p:cNvPr id="107" name="IS NOT"/>
            <p:cNvSpPr txBox="1"/>
            <p:nvPr/>
          </p:nvSpPr>
          <p:spPr>
            <a:xfrm>
              <a:off x="836959" y="153326"/>
              <a:ext cx="3635739" cy="523241"/>
            </a:xfrm>
            <a:prstGeom prst="rect">
              <a:avLst/>
            </a:prstGeom>
            <a:noFill/>
            <a:ln w="38100" cap="flat">
              <a:solidFill>
                <a:schemeClr val="accent1"/>
              </a:solidFill>
              <a:prstDash val="solid"/>
              <a:miter lim="8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lgn="ctr">
                <a:defRPr sz="2000">
                  <a:solidFill>
                    <a:srgbClr val="0433FF"/>
                  </a:solidFill>
                  <a:latin typeface="FSP DEMO - Visby CF Heavy Regular"/>
                  <a:ea typeface="FSP DEMO - Visby CF Heavy Regular"/>
                  <a:cs typeface="FSP DEMO - Visby CF Heavy Regular"/>
                  <a:sym typeface="FSP DEMO - Visby CF Heavy Regular"/>
                </a:defRPr>
              </a:lvl1pPr>
            </a:lstStyle>
            <a:p>
              <a:pPr/>
              <a:r>
                <a:t>IS NOT</a:t>
              </a:r>
            </a:p>
          </p:txBody>
        </p:sp>
        <p:sp>
          <p:nvSpPr>
            <p:cNvPr id="108" name="IS"/>
            <p:cNvSpPr txBox="1"/>
            <p:nvPr/>
          </p:nvSpPr>
          <p:spPr>
            <a:xfrm rot="5400000">
              <a:off x="1884114" y="2521039"/>
              <a:ext cx="1643030" cy="523241"/>
            </a:xfrm>
            <a:prstGeom prst="rect">
              <a:avLst/>
            </a:prstGeom>
            <a:noFill/>
            <a:ln w="38100" cap="flat">
              <a:solidFill>
                <a:schemeClr val="accent1"/>
              </a:solidFill>
              <a:prstDash val="solid"/>
              <a:miter lim="8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lgn="ctr">
                <a:defRPr sz="2000">
                  <a:solidFill>
                    <a:srgbClr val="0433FF"/>
                  </a:solidFill>
                  <a:latin typeface="FSP DEMO - Visby CF Heavy Regular"/>
                  <a:ea typeface="FSP DEMO - Visby CF Heavy Regular"/>
                  <a:cs typeface="FSP DEMO - Visby CF Heavy Regular"/>
                  <a:sym typeface="FSP DEMO - Visby CF Heavy Regular"/>
                </a:defRPr>
              </a:lvl1pPr>
            </a:lstStyle>
            <a:p>
              <a:pPr/>
              <a:r>
                <a:t>IS</a:t>
              </a:r>
            </a:p>
          </p:txBody>
        </p:sp>
        <p:sp>
          <p:nvSpPr>
            <p:cNvPr id="109" name="IS"/>
            <p:cNvSpPr txBox="1"/>
            <p:nvPr/>
          </p:nvSpPr>
          <p:spPr>
            <a:xfrm rot="18900000">
              <a:off x="2667681" y="1117752"/>
              <a:ext cx="1643029" cy="523241"/>
            </a:xfrm>
            <a:prstGeom prst="rect">
              <a:avLst/>
            </a:prstGeom>
            <a:noFill/>
            <a:ln w="38100" cap="flat">
              <a:solidFill>
                <a:schemeClr val="accent1"/>
              </a:solidFill>
              <a:prstDash val="solid"/>
              <a:miter lim="8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lgn="ctr">
                <a:defRPr sz="2000">
                  <a:solidFill>
                    <a:srgbClr val="0433FF"/>
                  </a:solidFill>
                  <a:latin typeface="FSP DEMO - Visby CF Heavy Regular"/>
                  <a:ea typeface="FSP DEMO - Visby CF Heavy Regular"/>
                  <a:cs typeface="FSP DEMO - Visby CF Heavy Regular"/>
                  <a:sym typeface="FSP DEMO - Visby CF Heavy Regular"/>
                </a:defRPr>
              </a:lvl1pPr>
            </a:lstStyle>
            <a:p>
              <a:pPr/>
              <a:r>
                <a:t>IS</a:t>
              </a:r>
            </a:p>
          </p:txBody>
        </p:sp>
        <p:sp>
          <p:nvSpPr>
            <p:cNvPr id="110" name="IS"/>
            <p:cNvSpPr txBox="1"/>
            <p:nvPr/>
          </p:nvSpPr>
          <p:spPr>
            <a:xfrm rot="2400000">
              <a:off x="1000589" y="1114758"/>
              <a:ext cx="1643029" cy="523241"/>
            </a:xfrm>
            <a:prstGeom prst="rect">
              <a:avLst/>
            </a:prstGeom>
            <a:noFill/>
            <a:ln w="38100" cap="flat">
              <a:solidFill>
                <a:schemeClr val="accent1"/>
              </a:solidFill>
              <a:prstDash val="solid"/>
              <a:miter lim="8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lgn="ctr">
                <a:defRPr sz="2000">
                  <a:solidFill>
                    <a:srgbClr val="0433FF"/>
                  </a:solidFill>
                  <a:latin typeface="FSP DEMO - Visby CF Heavy Regular"/>
                  <a:ea typeface="FSP DEMO - Visby CF Heavy Regular"/>
                  <a:cs typeface="FSP DEMO - Visby CF Heavy Regular"/>
                  <a:sym typeface="FSP DEMO - Visby CF Heavy Regular"/>
                </a:defRPr>
              </a:lvl1pPr>
            </a:lstStyle>
            <a:p>
              <a:pPr/>
              <a:r>
                <a:t>IS</a:t>
              </a:r>
            </a:p>
          </p:txBody>
        </p:sp>
        <p:sp>
          <p:nvSpPr>
            <p:cNvPr id="111" name="The Father"/>
            <p:cNvSpPr/>
            <p:nvPr/>
          </p:nvSpPr>
          <p:spPr>
            <a:xfrm>
              <a:off x="0" y="0"/>
              <a:ext cx="1562630" cy="1400374"/>
            </a:xfrm>
            <a:prstGeom prst="ellipse">
              <a:avLst/>
            </a:prstGeom>
            <a:solidFill>
              <a:srgbClr val="FFFFFF"/>
            </a:solidFill>
            <a:ln w="50800" cap="flat">
              <a:solidFill>
                <a:srgbClr val="FF2600"/>
              </a:solidFill>
              <a:prstDash val="solid"/>
              <a:miter lim="800000"/>
            </a:ln>
            <a:effectLst/>
            <a:extLst>
              <a:ext uri="{C572A759-6A51-4108-AA02-DFA0A04FC94B}">
                <ma14:wrappingTextBoxFlag xmlns:ma14="http://schemas.microsoft.com/office/mac/drawingml/2011/main" val="1"/>
              </a:ext>
            </a:extLst>
          </p:spPr>
          <p:txBody>
            <a:bodyPr wrap="square" lIns="45719" tIns="45719" rIns="45719" bIns="45719" numCol="1" anchor="ctr">
              <a:noAutofit/>
            </a:bodyPr>
            <a:lstStyle>
              <a:lvl1pPr algn="ctr">
                <a:defRPr sz="2000">
                  <a:latin typeface="FSP DEMO - Visby CF Heavy Regular"/>
                  <a:ea typeface="FSP DEMO - Visby CF Heavy Regular"/>
                  <a:cs typeface="FSP DEMO - Visby CF Heavy Regular"/>
                  <a:sym typeface="FSP DEMO - Visby CF Heavy Regular"/>
                </a:defRPr>
              </a:lvl1pPr>
            </a:lstStyle>
            <a:p>
              <a:pPr/>
              <a:r>
                <a:t>The Father</a:t>
              </a:r>
            </a:p>
          </p:txBody>
        </p:sp>
        <p:sp>
          <p:nvSpPr>
            <p:cNvPr id="112" name="The Spirit"/>
            <p:cNvSpPr/>
            <p:nvPr/>
          </p:nvSpPr>
          <p:spPr>
            <a:xfrm>
              <a:off x="1873514" y="3073002"/>
              <a:ext cx="1562630" cy="1401729"/>
            </a:xfrm>
            <a:prstGeom prst="ellipse">
              <a:avLst/>
            </a:prstGeom>
            <a:solidFill>
              <a:srgbClr val="FFFFFF"/>
            </a:solidFill>
            <a:ln w="50800" cap="flat">
              <a:solidFill>
                <a:srgbClr val="FF2600"/>
              </a:solidFill>
              <a:prstDash val="solid"/>
              <a:miter lim="800000"/>
            </a:ln>
            <a:effectLst/>
            <a:extLst>
              <a:ext uri="{C572A759-6A51-4108-AA02-DFA0A04FC94B}">
                <ma14:wrappingTextBoxFlag xmlns:ma14="http://schemas.microsoft.com/office/mac/drawingml/2011/main" val="1"/>
              </a:ext>
            </a:extLst>
          </p:spPr>
          <p:txBody>
            <a:bodyPr wrap="square" lIns="45719" tIns="45719" rIns="45719" bIns="45719" numCol="1" anchor="ctr">
              <a:noAutofit/>
            </a:bodyPr>
            <a:lstStyle>
              <a:lvl1pPr algn="ctr">
                <a:defRPr sz="2000">
                  <a:latin typeface="FSP DEMO - Visby CF Heavy Regular"/>
                  <a:ea typeface="FSP DEMO - Visby CF Heavy Regular"/>
                  <a:cs typeface="FSP DEMO - Visby CF Heavy Regular"/>
                  <a:sym typeface="FSP DEMO - Visby CF Heavy Regular"/>
                </a:defRPr>
              </a:lvl1pPr>
            </a:lstStyle>
            <a:p>
              <a:pPr/>
              <a:r>
                <a:t>The Spirit</a:t>
              </a:r>
            </a:p>
          </p:txBody>
        </p:sp>
        <p:sp>
          <p:nvSpPr>
            <p:cNvPr id="113" name="The Son"/>
            <p:cNvSpPr/>
            <p:nvPr/>
          </p:nvSpPr>
          <p:spPr>
            <a:xfrm>
              <a:off x="3747029" y="0"/>
              <a:ext cx="1562630" cy="1400374"/>
            </a:xfrm>
            <a:prstGeom prst="ellipse">
              <a:avLst/>
            </a:prstGeom>
            <a:solidFill>
              <a:srgbClr val="FFFFFF"/>
            </a:solidFill>
            <a:ln w="50800" cap="flat">
              <a:solidFill>
                <a:srgbClr val="FF2600"/>
              </a:solidFill>
              <a:prstDash val="solid"/>
              <a:miter lim="800000"/>
            </a:ln>
            <a:effectLst/>
            <a:extLst>
              <a:ext uri="{C572A759-6A51-4108-AA02-DFA0A04FC94B}">
                <ma14:wrappingTextBoxFlag xmlns:ma14="http://schemas.microsoft.com/office/mac/drawingml/2011/main" val="1"/>
              </a:ext>
            </a:extLst>
          </p:spPr>
          <p:txBody>
            <a:bodyPr wrap="square" lIns="45719" tIns="45719" rIns="45719" bIns="45719" numCol="1" anchor="ctr">
              <a:noAutofit/>
            </a:bodyPr>
            <a:lstStyle>
              <a:lvl1pPr algn="ctr">
                <a:defRPr sz="2000">
                  <a:latin typeface="FSP DEMO - Visby CF Heavy Regular"/>
                  <a:ea typeface="FSP DEMO - Visby CF Heavy Regular"/>
                  <a:cs typeface="FSP DEMO - Visby CF Heavy Regular"/>
                  <a:sym typeface="FSP DEMO - Visby CF Heavy Regular"/>
                </a:defRPr>
              </a:lvl1pPr>
            </a:lstStyle>
            <a:p>
              <a:pPr/>
              <a:r>
                <a:t>The Son</a:t>
              </a:r>
            </a:p>
          </p:txBody>
        </p:sp>
        <p:sp>
          <p:nvSpPr>
            <p:cNvPr id="114" name="GOD"/>
            <p:cNvSpPr/>
            <p:nvPr/>
          </p:nvSpPr>
          <p:spPr>
            <a:xfrm>
              <a:off x="2019829" y="1287409"/>
              <a:ext cx="1270001" cy="1270001"/>
            </a:xfrm>
            <a:prstGeom prst="ellipse">
              <a:avLst/>
            </a:prstGeom>
            <a:solidFill>
              <a:srgbClr val="FFFFFF"/>
            </a:solidFill>
            <a:ln w="50800" cap="flat">
              <a:solidFill>
                <a:srgbClr val="FF2600"/>
              </a:solidFill>
              <a:prstDash val="solid"/>
              <a:miter lim="800000"/>
            </a:ln>
            <a:effectLst/>
            <a:extLst>
              <a:ext uri="{C572A759-6A51-4108-AA02-DFA0A04FC94B}">
                <ma14:wrappingTextBoxFlag xmlns:ma14="http://schemas.microsoft.com/office/mac/drawingml/2011/main" val="1"/>
              </a:ext>
            </a:extLst>
          </p:spPr>
          <p:txBody>
            <a:bodyPr wrap="square" lIns="45719" tIns="45719" rIns="45719" bIns="45719" numCol="1" anchor="ctr">
              <a:noAutofit/>
            </a:bodyPr>
            <a:lstStyle>
              <a:lvl1pPr algn="ctr">
                <a:defRPr sz="3000">
                  <a:latin typeface="FSP DEMO - Visby CF Heavy Regular"/>
                  <a:ea typeface="FSP DEMO - Visby CF Heavy Regular"/>
                  <a:cs typeface="FSP DEMO - Visby CF Heavy Regular"/>
                  <a:sym typeface="FSP DEMO - Visby CF Heavy Regular"/>
                </a:defRPr>
              </a:lvl1pPr>
            </a:lstStyle>
            <a:p>
              <a:pPr/>
              <a:r>
                <a:t>GOD</a:t>
              </a:r>
            </a:p>
          </p:txBody>
        </p:sp>
      </p:gr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17" name="Image" descr="Image"/>
          <p:cNvPicPr>
            <a:picLocks noChangeAspect="1"/>
          </p:cNvPicPr>
          <p:nvPr/>
        </p:nvPicPr>
        <p:blipFill>
          <a:blip r:embed="rId2">
            <a:extLst/>
          </a:blip>
          <a:srcRect l="30440" t="14516" r="30441" b="14560"/>
          <a:stretch>
            <a:fillRect/>
          </a:stretch>
        </p:blipFill>
        <p:spPr>
          <a:xfrm>
            <a:off x="3736182" y="1532466"/>
            <a:ext cx="4719635" cy="4467624"/>
          </a:xfrm>
          <a:custGeom>
            <a:avLst/>
            <a:gdLst/>
            <a:ahLst/>
            <a:cxnLst>
              <a:cxn ang="0">
                <a:pos x="wd2" y="hd2"/>
              </a:cxn>
              <a:cxn ang="5400000">
                <a:pos x="wd2" y="hd2"/>
              </a:cxn>
              <a:cxn ang="10800000">
                <a:pos x="wd2" y="hd2"/>
              </a:cxn>
              <a:cxn ang="16200000">
                <a:pos x="wd2" y="hd2"/>
              </a:cxn>
            </a:cxnLst>
            <a:rect l="0" t="0" r="r" b="b"/>
            <a:pathLst>
              <a:path w="21402" h="21600" fill="norm" stroke="1" extrusionOk="0">
                <a:moveTo>
                  <a:pt x="10712" y="0"/>
                </a:moveTo>
                <a:cubicBezTo>
                  <a:pt x="10603" y="0"/>
                  <a:pt x="9871" y="779"/>
                  <a:pt x="9423" y="1372"/>
                </a:cubicBezTo>
                <a:cubicBezTo>
                  <a:pt x="8477" y="2625"/>
                  <a:pt x="7838" y="3883"/>
                  <a:pt x="7364" y="5419"/>
                </a:cubicBezTo>
                <a:cubicBezTo>
                  <a:pt x="7231" y="5852"/>
                  <a:pt x="7153" y="5965"/>
                  <a:pt x="7096" y="5808"/>
                </a:cubicBezTo>
                <a:cubicBezTo>
                  <a:pt x="7069" y="5734"/>
                  <a:pt x="6968" y="5778"/>
                  <a:pt x="6594" y="6025"/>
                </a:cubicBezTo>
                <a:cubicBezTo>
                  <a:pt x="5157" y="6975"/>
                  <a:pt x="4046" y="8347"/>
                  <a:pt x="3409" y="9955"/>
                </a:cubicBezTo>
                <a:cubicBezTo>
                  <a:pt x="3004" y="10975"/>
                  <a:pt x="2812" y="12087"/>
                  <a:pt x="2737" y="13846"/>
                </a:cubicBezTo>
                <a:cubicBezTo>
                  <a:pt x="2728" y="14070"/>
                  <a:pt x="2702" y="14153"/>
                  <a:pt x="2640" y="14153"/>
                </a:cubicBezTo>
                <a:cubicBezTo>
                  <a:pt x="2518" y="14153"/>
                  <a:pt x="1743" y="15236"/>
                  <a:pt x="1299" y="16028"/>
                </a:cubicBezTo>
                <a:cubicBezTo>
                  <a:pt x="836" y="16853"/>
                  <a:pt x="461" y="17785"/>
                  <a:pt x="193" y="18781"/>
                </a:cubicBezTo>
                <a:cubicBezTo>
                  <a:pt x="-90" y="19829"/>
                  <a:pt x="-99" y="19787"/>
                  <a:pt x="419" y="19948"/>
                </a:cubicBezTo>
                <a:cubicBezTo>
                  <a:pt x="2127" y="20477"/>
                  <a:pt x="3887" y="20569"/>
                  <a:pt x="5705" y="20224"/>
                </a:cubicBezTo>
                <a:cubicBezTo>
                  <a:pt x="6262" y="20119"/>
                  <a:pt x="6269" y="20118"/>
                  <a:pt x="6378" y="20243"/>
                </a:cubicBezTo>
                <a:cubicBezTo>
                  <a:pt x="6552" y="20442"/>
                  <a:pt x="7681" y="21030"/>
                  <a:pt x="8282" y="21233"/>
                </a:cubicBezTo>
                <a:cubicBezTo>
                  <a:pt x="8760" y="21395"/>
                  <a:pt x="8986" y="21450"/>
                  <a:pt x="9664" y="21577"/>
                </a:cubicBezTo>
                <a:cubicBezTo>
                  <a:pt x="9752" y="21593"/>
                  <a:pt x="9943" y="21600"/>
                  <a:pt x="10185" y="21600"/>
                </a:cubicBezTo>
                <a:cubicBezTo>
                  <a:pt x="10910" y="21599"/>
                  <a:pt x="12099" y="21535"/>
                  <a:pt x="12371" y="21464"/>
                </a:cubicBezTo>
                <a:cubicBezTo>
                  <a:pt x="13313" y="21215"/>
                  <a:pt x="14268" y="20790"/>
                  <a:pt x="15002" y="20289"/>
                </a:cubicBezTo>
                <a:cubicBezTo>
                  <a:pt x="15328" y="20068"/>
                  <a:pt x="15452" y="20017"/>
                  <a:pt x="15452" y="20107"/>
                </a:cubicBezTo>
                <a:cubicBezTo>
                  <a:pt x="15452" y="20195"/>
                  <a:pt x="16049" y="20309"/>
                  <a:pt x="16957" y="20393"/>
                </a:cubicBezTo>
                <a:cubicBezTo>
                  <a:pt x="18250" y="20513"/>
                  <a:pt x="19659" y="20358"/>
                  <a:pt x="20976" y="19950"/>
                </a:cubicBezTo>
                <a:cubicBezTo>
                  <a:pt x="21501" y="19787"/>
                  <a:pt x="21492" y="19830"/>
                  <a:pt x="21211" y="18789"/>
                </a:cubicBezTo>
                <a:cubicBezTo>
                  <a:pt x="20744" y="17057"/>
                  <a:pt x="20019" y="15634"/>
                  <a:pt x="18892" y="14236"/>
                </a:cubicBezTo>
                <a:cubicBezTo>
                  <a:pt x="18658" y="13946"/>
                  <a:pt x="18543" y="13755"/>
                  <a:pt x="18566" y="13694"/>
                </a:cubicBezTo>
                <a:cubicBezTo>
                  <a:pt x="18585" y="13643"/>
                  <a:pt x="18599" y="13315"/>
                  <a:pt x="18595" y="12965"/>
                </a:cubicBezTo>
                <a:cubicBezTo>
                  <a:pt x="18571" y="10924"/>
                  <a:pt x="17778" y="8921"/>
                  <a:pt x="16388" y="7389"/>
                </a:cubicBezTo>
                <a:cubicBezTo>
                  <a:pt x="15771" y="6710"/>
                  <a:pt x="15421" y="6416"/>
                  <a:pt x="14562" y="5864"/>
                </a:cubicBezTo>
                <a:cubicBezTo>
                  <a:pt x="14068" y="5547"/>
                  <a:pt x="13942" y="5441"/>
                  <a:pt x="13964" y="5352"/>
                </a:cubicBezTo>
                <a:cubicBezTo>
                  <a:pt x="13979" y="5290"/>
                  <a:pt x="13904" y="4993"/>
                  <a:pt x="13795" y="4691"/>
                </a:cubicBezTo>
                <a:cubicBezTo>
                  <a:pt x="13398" y="3597"/>
                  <a:pt x="12829" y="2525"/>
                  <a:pt x="12152" y="1598"/>
                </a:cubicBezTo>
                <a:cubicBezTo>
                  <a:pt x="11759" y="1061"/>
                  <a:pt x="10803" y="0"/>
                  <a:pt x="10712" y="0"/>
                </a:cubicBezTo>
                <a:close/>
                <a:moveTo>
                  <a:pt x="10672" y="1896"/>
                </a:moveTo>
                <a:lnTo>
                  <a:pt x="10971" y="2243"/>
                </a:lnTo>
                <a:cubicBezTo>
                  <a:pt x="11544" y="2908"/>
                  <a:pt x="12559" y="4737"/>
                  <a:pt x="12431" y="4874"/>
                </a:cubicBezTo>
                <a:cubicBezTo>
                  <a:pt x="12399" y="4908"/>
                  <a:pt x="12031" y="4899"/>
                  <a:pt x="11497" y="4851"/>
                </a:cubicBezTo>
                <a:cubicBezTo>
                  <a:pt x="10796" y="4788"/>
                  <a:pt x="10473" y="4786"/>
                  <a:pt x="9924" y="4845"/>
                </a:cubicBezTo>
                <a:cubicBezTo>
                  <a:pt x="9544" y="4886"/>
                  <a:pt x="9192" y="4931"/>
                  <a:pt x="9143" y="4947"/>
                </a:cubicBezTo>
                <a:cubicBezTo>
                  <a:pt x="9036" y="4979"/>
                  <a:pt x="8973" y="4928"/>
                  <a:pt x="8973" y="4805"/>
                </a:cubicBezTo>
                <a:cubicBezTo>
                  <a:pt x="8973" y="4691"/>
                  <a:pt x="9443" y="3698"/>
                  <a:pt x="9706" y="3258"/>
                </a:cubicBezTo>
                <a:cubicBezTo>
                  <a:pt x="9818" y="3071"/>
                  <a:pt x="10081" y="2687"/>
                  <a:pt x="10291" y="2406"/>
                </a:cubicBezTo>
                <a:lnTo>
                  <a:pt x="10672" y="1896"/>
                </a:lnTo>
                <a:close/>
                <a:moveTo>
                  <a:pt x="10644" y="6186"/>
                </a:moveTo>
                <a:cubicBezTo>
                  <a:pt x="11586" y="6183"/>
                  <a:pt x="12154" y="6272"/>
                  <a:pt x="12738" y="6518"/>
                </a:cubicBezTo>
                <a:cubicBezTo>
                  <a:pt x="13115" y="6677"/>
                  <a:pt x="13198" y="6748"/>
                  <a:pt x="13120" y="6848"/>
                </a:cubicBezTo>
                <a:cubicBezTo>
                  <a:pt x="13078" y="6902"/>
                  <a:pt x="13080" y="7062"/>
                  <a:pt x="13129" y="7376"/>
                </a:cubicBezTo>
                <a:cubicBezTo>
                  <a:pt x="13221" y="7972"/>
                  <a:pt x="13220" y="9754"/>
                  <a:pt x="13127" y="10206"/>
                </a:cubicBezTo>
                <a:cubicBezTo>
                  <a:pt x="13056" y="10552"/>
                  <a:pt x="12986" y="10678"/>
                  <a:pt x="12924" y="10571"/>
                </a:cubicBezTo>
                <a:cubicBezTo>
                  <a:pt x="12807" y="10370"/>
                  <a:pt x="10101" y="10270"/>
                  <a:pt x="9049" y="10429"/>
                </a:cubicBezTo>
                <a:cubicBezTo>
                  <a:pt x="8353" y="10533"/>
                  <a:pt x="8307" y="10507"/>
                  <a:pt x="8244" y="9962"/>
                </a:cubicBezTo>
                <a:cubicBezTo>
                  <a:pt x="8167" y="9293"/>
                  <a:pt x="8198" y="7827"/>
                  <a:pt x="8304" y="7194"/>
                </a:cubicBezTo>
                <a:cubicBezTo>
                  <a:pt x="8412" y="6544"/>
                  <a:pt x="8485" y="6347"/>
                  <a:pt x="8588" y="6436"/>
                </a:cubicBezTo>
                <a:cubicBezTo>
                  <a:pt x="8633" y="6474"/>
                  <a:pt x="8846" y="6442"/>
                  <a:pt x="9204" y="6342"/>
                </a:cubicBezTo>
                <a:cubicBezTo>
                  <a:pt x="9670" y="6211"/>
                  <a:pt x="9883" y="6189"/>
                  <a:pt x="10644" y="6186"/>
                </a:cubicBezTo>
                <a:close/>
                <a:moveTo>
                  <a:pt x="14601" y="7604"/>
                </a:moveTo>
                <a:cubicBezTo>
                  <a:pt x="14669" y="7599"/>
                  <a:pt x="14764" y="7665"/>
                  <a:pt x="14986" y="7854"/>
                </a:cubicBezTo>
                <a:cubicBezTo>
                  <a:pt x="15592" y="8367"/>
                  <a:pt x="16240" y="9250"/>
                  <a:pt x="16631" y="10093"/>
                </a:cubicBezTo>
                <a:cubicBezTo>
                  <a:pt x="16985" y="10856"/>
                  <a:pt x="17292" y="11923"/>
                  <a:pt x="17256" y="12261"/>
                </a:cubicBezTo>
                <a:cubicBezTo>
                  <a:pt x="17245" y="12357"/>
                  <a:pt x="17200" y="12439"/>
                  <a:pt x="17151" y="12445"/>
                </a:cubicBezTo>
                <a:cubicBezTo>
                  <a:pt x="17104" y="12452"/>
                  <a:pt x="16858" y="12318"/>
                  <a:pt x="16604" y="12148"/>
                </a:cubicBezTo>
                <a:cubicBezTo>
                  <a:pt x="15956" y="11714"/>
                  <a:pt x="14643" y="11041"/>
                  <a:pt x="14488" y="11064"/>
                </a:cubicBezTo>
                <a:cubicBezTo>
                  <a:pt x="14312" y="11090"/>
                  <a:pt x="14299" y="10940"/>
                  <a:pt x="14423" y="10306"/>
                </a:cubicBezTo>
                <a:cubicBezTo>
                  <a:pt x="14552" y="9646"/>
                  <a:pt x="14585" y="8829"/>
                  <a:pt x="14506" y="8203"/>
                </a:cubicBezTo>
                <a:cubicBezTo>
                  <a:pt x="14450" y="7762"/>
                  <a:pt x="14453" y="7698"/>
                  <a:pt x="14538" y="7631"/>
                </a:cubicBezTo>
                <a:cubicBezTo>
                  <a:pt x="14558" y="7615"/>
                  <a:pt x="14579" y="7606"/>
                  <a:pt x="14601" y="7604"/>
                </a:cubicBezTo>
                <a:close/>
                <a:moveTo>
                  <a:pt x="6785" y="7627"/>
                </a:moveTo>
                <a:cubicBezTo>
                  <a:pt x="6907" y="7642"/>
                  <a:pt x="6909" y="7929"/>
                  <a:pt x="6900" y="8673"/>
                </a:cubicBezTo>
                <a:cubicBezTo>
                  <a:pt x="6886" y="9803"/>
                  <a:pt x="6979" y="10671"/>
                  <a:pt x="7123" y="10786"/>
                </a:cubicBezTo>
                <a:cubicBezTo>
                  <a:pt x="7204" y="10849"/>
                  <a:pt x="7177" y="10878"/>
                  <a:pt x="6929" y="10993"/>
                </a:cubicBezTo>
                <a:cubicBezTo>
                  <a:pt x="6771" y="11066"/>
                  <a:pt x="6304" y="11301"/>
                  <a:pt x="5892" y="11515"/>
                </a:cubicBezTo>
                <a:cubicBezTo>
                  <a:pt x="5480" y="11729"/>
                  <a:pt x="4930" y="12054"/>
                  <a:pt x="4670" y="12238"/>
                </a:cubicBezTo>
                <a:cubicBezTo>
                  <a:pt x="4410" y="12422"/>
                  <a:pt x="4183" y="12557"/>
                  <a:pt x="4166" y="12539"/>
                </a:cubicBezTo>
                <a:cubicBezTo>
                  <a:pt x="4062" y="12429"/>
                  <a:pt x="4222" y="11494"/>
                  <a:pt x="4460" y="10820"/>
                </a:cubicBezTo>
                <a:cubicBezTo>
                  <a:pt x="4606" y="10406"/>
                  <a:pt x="4909" y="9751"/>
                  <a:pt x="5126" y="9383"/>
                </a:cubicBezTo>
                <a:cubicBezTo>
                  <a:pt x="5355" y="8993"/>
                  <a:pt x="6086" y="8126"/>
                  <a:pt x="6412" y="7857"/>
                </a:cubicBezTo>
                <a:cubicBezTo>
                  <a:pt x="6595" y="7707"/>
                  <a:pt x="6712" y="7618"/>
                  <a:pt x="6785" y="7627"/>
                </a:cubicBezTo>
                <a:close/>
                <a:moveTo>
                  <a:pt x="11009" y="11682"/>
                </a:moveTo>
                <a:cubicBezTo>
                  <a:pt x="11312" y="11690"/>
                  <a:pt x="11601" y="11712"/>
                  <a:pt x="11840" y="11751"/>
                </a:cubicBezTo>
                <a:cubicBezTo>
                  <a:pt x="12760" y="11901"/>
                  <a:pt x="12771" y="11916"/>
                  <a:pt x="12483" y="12693"/>
                </a:cubicBezTo>
                <a:cubicBezTo>
                  <a:pt x="12141" y="13615"/>
                  <a:pt x="11608" y="14564"/>
                  <a:pt x="11000" y="15335"/>
                </a:cubicBezTo>
                <a:cubicBezTo>
                  <a:pt x="10860" y="15512"/>
                  <a:pt x="10725" y="15657"/>
                  <a:pt x="10699" y="15657"/>
                </a:cubicBezTo>
                <a:cubicBezTo>
                  <a:pt x="10674" y="15657"/>
                  <a:pt x="10536" y="15512"/>
                  <a:pt x="10395" y="15335"/>
                </a:cubicBezTo>
                <a:cubicBezTo>
                  <a:pt x="9446" y="14144"/>
                  <a:pt x="8569" y="12187"/>
                  <a:pt x="8867" y="11931"/>
                </a:cubicBezTo>
                <a:cubicBezTo>
                  <a:pt x="9068" y="11758"/>
                  <a:pt x="10101" y="11656"/>
                  <a:pt x="11009" y="11682"/>
                </a:cubicBezTo>
                <a:close/>
                <a:moveTo>
                  <a:pt x="14065" y="12328"/>
                </a:moveTo>
                <a:cubicBezTo>
                  <a:pt x="14090" y="12320"/>
                  <a:pt x="14117" y="12324"/>
                  <a:pt x="14144" y="12340"/>
                </a:cubicBezTo>
                <a:cubicBezTo>
                  <a:pt x="14198" y="12371"/>
                  <a:pt x="14463" y="12499"/>
                  <a:pt x="14732" y="12624"/>
                </a:cubicBezTo>
                <a:cubicBezTo>
                  <a:pt x="15621" y="13036"/>
                  <a:pt x="17096" y="14134"/>
                  <a:pt x="17171" y="14439"/>
                </a:cubicBezTo>
                <a:cubicBezTo>
                  <a:pt x="17248" y="14751"/>
                  <a:pt x="16841" y="15988"/>
                  <a:pt x="16410" y="16755"/>
                </a:cubicBezTo>
                <a:cubicBezTo>
                  <a:pt x="16133" y="17247"/>
                  <a:pt x="15521" y="18068"/>
                  <a:pt x="15199" y="18378"/>
                </a:cubicBezTo>
                <a:cubicBezTo>
                  <a:pt x="15069" y="18503"/>
                  <a:pt x="14930" y="18603"/>
                  <a:pt x="14891" y="18601"/>
                </a:cubicBezTo>
                <a:cubicBezTo>
                  <a:pt x="14767" y="18594"/>
                  <a:pt x="13774" y="18135"/>
                  <a:pt x="13332" y="17881"/>
                </a:cubicBezTo>
                <a:cubicBezTo>
                  <a:pt x="12805" y="17578"/>
                  <a:pt x="12181" y="17143"/>
                  <a:pt x="11887" y="16872"/>
                </a:cubicBezTo>
                <a:lnTo>
                  <a:pt x="11664" y="16665"/>
                </a:lnTo>
                <a:lnTo>
                  <a:pt x="12056" y="16147"/>
                </a:lnTo>
                <a:cubicBezTo>
                  <a:pt x="12273" y="15861"/>
                  <a:pt x="12585" y="15406"/>
                  <a:pt x="12749" y="15135"/>
                </a:cubicBezTo>
                <a:cubicBezTo>
                  <a:pt x="13208" y="14381"/>
                  <a:pt x="13926" y="12849"/>
                  <a:pt x="13926" y="12626"/>
                </a:cubicBezTo>
                <a:cubicBezTo>
                  <a:pt x="13926" y="12472"/>
                  <a:pt x="13988" y="12352"/>
                  <a:pt x="14065" y="12328"/>
                </a:cubicBezTo>
                <a:close/>
                <a:moveTo>
                  <a:pt x="7267" y="12417"/>
                </a:moveTo>
                <a:cubicBezTo>
                  <a:pt x="7423" y="12433"/>
                  <a:pt x="7454" y="12482"/>
                  <a:pt x="7701" y="13140"/>
                </a:cubicBezTo>
                <a:cubicBezTo>
                  <a:pt x="8116" y="14243"/>
                  <a:pt x="8518" y="14979"/>
                  <a:pt x="9342" y="16143"/>
                </a:cubicBezTo>
                <a:cubicBezTo>
                  <a:pt x="9721" y="16677"/>
                  <a:pt x="9743" y="16724"/>
                  <a:pt x="9641" y="16788"/>
                </a:cubicBezTo>
                <a:cubicBezTo>
                  <a:pt x="9581" y="16825"/>
                  <a:pt x="9451" y="16927"/>
                  <a:pt x="9353" y="17016"/>
                </a:cubicBezTo>
                <a:cubicBezTo>
                  <a:pt x="8880" y="17442"/>
                  <a:pt x="7773" y="18102"/>
                  <a:pt x="7049" y="18388"/>
                </a:cubicBezTo>
                <a:cubicBezTo>
                  <a:pt x="6393" y="18647"/>
                  <a:pt x="6446" y="18660"/>
                  <a:pt x="5971" y="18129"/>
                </a:cubicBezTo>
                <a:cubicBezTo>
                  <a:pt x="5486" y="17586"/>
                  <a:pt x="5051" y="16929"/>
                  <a:pt x="4739" y="16268"/>
                </a:cubicBezTo>
                <a:cubicBezTo>
                  <a:pt x="4437" y="15628"/>
                  <a:pt x="4325" y="15254"/>
                  <a:pt x="4278" y="14713"/>
                </a:cubicBezTo>
                <a:cubicBezTo>
                  <a:pt x="4242" y="14304"/>
                  <a:pt x="4249" y="14242"/>
                  <a:pt x="4335" y="14207"/>
                </a:cubicBezTo>
                <a:cubicBezTo>
                  <a:pt x="4390" y="14185"/>
                  <a:pt x="4516" y="14086"/>
                  <a:pt x="4616" y="13988"/>
                </a:cubicBezTo>
                <a:cubicBezTo>
                  <a:pt x="5216" y="13400"/>
                  <a:pt x="6936" y="12381"/>
                  <a:pt x="7267" y="12417"/>
                </a:cubicBezTo>
                <a:close/>
                <a:moveTo>
                  <a:pt x="3092" y="15866"/>
                </a:moveTo>
                <a:cubicBezTo>
                  <a:pt x="3131" y="15892"/>
                  <a:pt x="3303" y="16233"/>
                  <a:pt x="3475" y="16622"/>
                </a:cubicBezTo>
                <a:cubicBezTo>
                  <a:pt x="3911" y="17607"/>
                  <a:pt x="4440" y="18477"/>
                  <a:pt x="4798" y="18798"/>
                </a:cubicBezTo>
                <a:cubicBezTo>
                  <a:pt x="4912" y="18900"/>
                  <a:pt x="4911" y="18904"/>
                  <a:pt x="4740" y="18975"/>
                </a:cubicBezTo>
                <a:cubicBezTo>
                  <a:pt x="4523" y="19066"/>
                  <a:pt x="3012" y="19107"/>
                  <a:pt x="2552" y="19034"/>
                </a:cubicBezTo>
                <a:cubicBezTo>
                  <a:pt x="1497" y="18869"/>
                  <a:pt x="1572" y="18895"/>
                  <a:pt x="1580" y="18695"/>
                </a:cubicBezTo>
                <a:cubicBezTo>
                  <a:pt x="1606" y="18081"/>
                  <a:pt x="2869" y="15719"/>
                  <a:pt x="3092" y="15866"/>
                </a:cubicBezTo>
                <a:close/>
                <a:moveTo>
                  <a:pt x="18548" y="16156"/>
                </a:moveTo>
                <a:cubicBezTo>
                  <a:pt x="18663" y="16168"/>
                  <a:pt x="18709" y="16246"/>
                  <a:pt x="18899" y="16559"/>
                </a:cubicBezTo>
                <a:cubicBezTo>
                  <a:pt x="19336" y="17282"/>
                  <a:pt x="19884" y="18568"/>
                  <a:pt x="19846" y="18781"/>
                </a:cubicBezTo>
                <a:cubicBezTo>
                  <a:pt x="19833" y="18850"/>
                  <a:pt x="19706" y="18900"/>
                  <a:pt x="19397" y="18954"/>
                </a:cubicBezTo>
                <a:cubicBezTo>
                  <a:pt x="18451" y="19120"/>
                  <a:pt x="16844" y="19101"/>
                  <a:pt x="16676" y="18921"/>
                </a:cubicBezTo>
                <a:cubicBezTo>
                  <a:pt x="16646" y="18889"/>
                  <a:pt x="16776" y="18649"/>
                  <a:pt x="16989" y="18340"/>
                </a:cubicBezTo>
                <a:cubicBezTo>
                  <a:pt x="17190" y="18050"/>
                  <a:pt x="17534" y="17446"/>
                  <a:pt x="17756" y="16997"/>
                </a:cubicBezTo>
                <a:lnTo>
                  <a:pt x="18159" y="16179"/>
                </a:lnTo>
                <a:lnTo>
                  <a:pt x="18404" y="16160"/>
                </a:lnTo>
                <a:cubicBezTo>
                  <a:pt x="18465" y="16155"/>
                  <a:pt x="18510" y="16152"/>
                  <a:pt x="18548" y="16156"/>
                </a:cubicBezTo>
                <a:close/>
                <a:moveTo>
                  <a:pt x="10642" y="17620"/>
                </a:moveTo>
                <a:lnTo>
                  <a:pt x="11063" y="17952"/>
                </a:lnTo>
                <a:cubicBezTo>
                  <a:pt x="12002" y="18693"/>
                  <a:pt x="13147" y="19403"/>
                  <a:pt x="13402" y="19403"/>
                </a:cubicBezTo>
                <a:cubicBezTo>
                  <a:pt x="13465" y="19403"/>
                  <a:pt x="13531" y="19430"/>
                  <a:pt x="13550" y="19462"/>
                </a:cubicBezTo>
                <a:cubicBezTo>
                  <a:pt x="13632" y="19604"/>
                  <a:pt x="12861" y="19950"/>
                  <a:pt x="12049" y="20138"/>
                </a:cubicBezTo>
                <a:cubicBezTo>
                  <a:pt x="11634" y="20234"/>
                  <a:pt x="11314" y="20261"/>
                  <a:pt x="10660" y="20257"/>
                </a:cubicBezTo>
                <a:cubicBezTo>
                  <a:pt x="9738" y="20251"/>
                  <a:pt x="9207" y="20154"/>
                  <a:pt x="8478" y="19861"/>
                </a:cubicBezTo>
                <a:cubicBezTo>
                  <a:pt x="8259" y="19773"/>
                  <a:pt x="8029" y="19697"/>
                  <a:pt x="7966" y="19691"/>
                </a:cubicBezTo>
                <a:cubicBezTo>
                  <a:pt x="7742" y="19668"/>
                  <a:pt x="7870" y="19552"/>
                  <a:pt x="8534" y="19174"/>
                </a:cubicBezTo>
                <a:cubicBezTo>
                  <a:pt x="9282" y="18750"/>
                  <a:pt x="10165" y="18126"/>
                  <a:pt x="10453" y="17820"/>
                </a:cubicBezTo>
                <a:lnTo>
                  <a:pt x="10642" y="17620"/>
                </a:lnTo>
                <a:close/>
              </a:path>
            </a:pathLst>
          </a:custGeom>
          <a:ln w="12700">
            <a:miter lim="400000"/>
          </a:ln>
        </p:spPr>
      </p:pic>
      <p:pic>
        <p:nvPicPr>
          <p:cNvPr id="118" name="Copy of TrainingWORKS -LMAP mono (transparent).png" descr="Copy of TrainingWORKS -LMAP mono (transparent).png"/>
          <p:cNvPicPr>
            <a:picLocks noChangeAspect="1"/>
          </p:cNvPicPr>
          <p:nvPr/>
        </p:nvPicPr>
        <p:blipFill>
          <a:blip r:embed="rId3">
            <a:extLst/>
          </a:blip>
          <a:stretch>
            <a:fillRect/>
          </a:stretch>
        </p:blipFill>
        <p:spPr>
          <a:xfrm>
            <a:off x="196644" y="5893310"/>
            <a:ext cx="2011318" cy="525211"/>
          </a:xfrm>
          <a:prstGeom prst="rect">
            <a:avLst/>
          </a:prstGeom>
          <a:ln w="12700">
            <a:miter lim="400000"/>
          </a:ln>
        </p:spPr>
      </p:pic>
      <p:pic>
        <p:nvPicPr>
          <p:cNvPr id="119" name="TrainingWORKS SOM-LMAP mono.png" descr="TrainingWORKS SOM-LMAP mono.png"/>
          <p:cNvPicPr>
            <a:picLocks noChangeAspect="1"/>
          </p:cNvPicPr>
          <p:nvPr/>
        </p:nvPicPr>
        <p:blipFill>
          <a:blip r:embed="rId4">
            <a:extLst/>
          </a:blip>
          <a:srcRect l="8127" t="56659" r="57452" b="39204"/>
          <a:stretch>
            <a:fillRect/>
          </a:stretch>
        </p:blipFill>
        <p:spPr>
          <a:xfrm>
            <a:off x="248905" y="6458649"/>
            <a:ext cx="1907698" cy="152832"/>
          </a:xfrm>
          <a:custGeom>
            <a:avLst/>
            <a:gdLst/>
            <a:ahLst/>
            <a:cxnLst>
              <a:cxn ang="0">
                <a:pos x="wd2" y="hd2"/>
              </a:cxn>
              <a:cxn ang="5400000">
                <a:pos x="wd2" y="hd2"/>
              </a:cxn>
              <a:cxn ang="10800000">
                <a:pos x="wd2" y="hd2"/>
              </a:cxn>
              <a:cxn ang="16200000">
                <a:pos x="wd2" y="hd2"/>
              </a:cxn>
            </a:cxnLst>
            <a:rect l="0" t="0" r="r" b="b"/>
            <a:pathLst>
              <a:path w="21496" h="18699" fill="norm" stroke="1" extrusionOk="0">
                <a:moveTo>
                  <a:pt x="521" y="17"/>
                </a:moveTo>
                <a:cubicBezTo>
                  <a:pt x="345" y="143"/>
                  <a:pt x="173" y="962"/>
                  <a:pt x="106" y="2445"/>
                </a:cubicBezTo>
                <a:cubicBezTo>
                  <a:pt x="-20" y="5205"/>
                  <a:pt x="77" y="7780"/>
                  <a:pt x="374" y="9437"/>
                </a:cubicBezTo>
                <a:cubicBezTo>
                  <a:pt x="732" y="11433"/>
                  <a:pt x="857" y="12724"/>
                  <a:pt x="857" y="14487"/>
                </a:cubicBezTo>
                <a:cubicBezTo>
                  <a:pt x="857" y="17769"/>
                  <a:pt x="322" y="18133"/>
                  <a:pt x="208" y="14924"/>
                </a:cubicBezTo>
                <a:cubicBezTo>
                  <a:pt x="182" y="14185"/>
                  <a:pt x="123" y="13565"/>
                  <a:pt x="79" y="13565"/>
                </a:cubicBezTo>
                <a:cubicBezTo>
                  <a:pt x="-43" y="13565"/>
                  <a:pt x="-20" y="15846"/>
                  <a:pt x="119" y="17352"/>
                </a:cubicBezTo>
                <a:cubicBezTo>
                  <a:pt x="194" y="18165"/>
                  <a:pt x="381" y="18663"/>
                  <a:pt x="593" y="18663"/>
                </a:cubicBezTo>
                <a:cubicBezTo>
                  <a:pt x="885" y="18663"/>
                  <a:pt x="954" y="18353"/>
                  <a:pt x="1027" y="16624"/>
                </a:cubicBezTo>
                <a:cubicBezTo>
                  <a:pt x="1169" y="13223"/>
                  <a:pt x="1053" y="10733"/>
                  <a:pt x="660" y="8660"/>
                </a:cubicBezTo>
                <a:cubicBezTo>
                  <a:pt x="268" y="6588"/>
                  <a:pt x="164" y="4902"/>
                  <a:pt x="311" y="2979"/>
                </a:cubicBezTo>
                <a:cubicBezTo>
                  <a:pt x="447" y="1202"/>
                  <a:pt x="684" y="1414"/>
                  <a:pt x="799" y="3416"/>
                </a:cubicBezTo>
                <a:cubicBezTo>
                  <a:pt x="894" y="5069"/>
                  <a:pt x="1089" y="5754"/>
                  <a:pt x="1089" y="4436"/>
                </a:cubicBezTo>
                <a:cubicBezTo>
                  <a:pt x="1089" y="4073"/>
                  <a:pt x="1037" y="2924"/>
                  <a:pt x="969" y="1862"/>
                </a:cubicBezTo>
                <a:cubicBezTo>
                  <a:pt x="880" y="491"/>
                  <a:pt x="698" y="-109"/>
                  <a:pt x="521" y="17"/>
                </a:cubicBezTo>
                <a:close/>
                <a:moveTo>
                  <a:pt x="1872" y="17"/>
                </a:moveTo>
                <a:cubicBezTo>
                  <a:pt x="1453" y="17"/>
                  <a:pt x="1326" y="2179"/>
                  <a:pt x="1326" y="9340"/>
                </a:cubicBezTo>
                <a:cubicBezTo>
                  <a:pt x="1326" y="12999"/>
                  <a:pt x="1367" y="15529"/>
                  <a:pt x="1447" y="16770"/>
                </a:cubicBezTo>
                <a:cubicBezTo>
                  <a:pt x="1536" y="18145"/>
                  <a:pt x="1648" y="18673"/>
                  <a:pt x="1859" y="18663"/>
                </a:cubicBezTo>
                <a:cubicBezTo>
                  <a:pt x="2203" y="18648"/>
                  <a:pt x="2300" y="17997"/>
                  <a:pt x="2373" y="15458"/>
                </a:cubicBezTo>
                <a:cubicBezTo>
                  <a:pt x="2414" y="14038"/>
                  <a:pt x="2397" y="13565"/>
                  <a:pt x="2306" y="13565"/>
                </a:cubicBezTo>
                <a:cubicBezTo>
                  <a:pt x="2238" y="13565"/>
                  <a:pt x="2185" y="14144"/>
                  <a:pt x="2185" y="14827"/>
                </a:cubicBezTo>
                <a:cubicBezTo>
                  <a:pt x="2185" y="16959"/>
                  <a:pt x="1919" y="17927"/>
                  <a:pt x="1729" y="16478"/>
                </a:cubicBezTo>
                <a:cubicBezTo>
                  <a:pt x="1585" y="15380"/>
                  <a:pt x="1559" y="14351"/>
                  <a:pt x="1559" y="9389"/>
                </a:cubicBezTo>
                <a:cubicBezTo>
                  <a:pt x="1559" y="5366"/>
                  <a:pt x="1596" y="3301"/>
                  <a:pt x="1675" y="2590"/>
                </a:cubicBezTo>
                <a:cubicBezTo>
                  <a:pt x="1836" y="1138"/>
                  <a:pt x="2055" y="1819"/>
                  <a:pt x="2145" y="4047"/>
                </a:cubicBezTo>
                <a:cubicBezTo>
                  <a:pt x="2227" y="6087"/>
                  <a:pt x="2418" y="6666"/>
                  <a:pt x="2418" y="4873"/>
                </a:cubicBezTo>
                <a:cubicBezTo>
                  <a:pt x="2418" y="2178"/>
                  <a:pt x="2175" y="17"/>
                  <a:pt x="1872" y="17"/>
                </a:cubicBezTo>
                <a:close/>
                <a:moveTo>
                  <a:pt x="2802" y="17"/>
                </a:moveTo>
                <a:cubicBezTo>
                  <a:pt x="2760" y="17"/>
                  <a:pt x="2731" y="4046"/>
                  <a:pt x="2731" y="9340"/>
                </a:cubicBezTo>
                <a:cubicBezTo>
                  <a:pt x="2731" y="14634"/>
                  <a:pt x="2760" y="18663"/>
                  <a:pt x="2802" y="18663"/>
                </a:cubicBezTo>
                <a:cubicBezTo>
                  <a:pt x="2843" y="18663"/>
                  <a:pt x="2887" y="16849"/>
                  <a:pt x="2901" y="14633"/>
                </a:cubicBezTo>
                <a:lnTo>
                  <a:pt x="2927" y="10603"/>
                </a:lnTo>
                <a:lnTo>
                  <a:pt x="3276" y="10603"/>
                </a:lnTo>
                <a:lnTo>
                  <a:pt x="3629" y="10603"/>
                </a:lnTo>
                <a:lnTo>
                  <a:pt x="3652" y="14633"/>
                </a:lnTo>
                <a:cubicBezTo>
                  <a:pt x="3665" y="16849"/>
                  <a:pt x="3710" y="18663"/>
                  <a:pt x="3750" y="18663"/>
                </a:cubicBezTo>
                <a:cubicBezTo>
                  <a:pt x="3792" y="18663"/>
                  <a:pt x="3822" y="14634"/>
                  <a:pt x="3822" y="9340"/>
                </a:cubicBezTo>
                <a:cubicBezTo>
                  <a:pt x="3822" y="4046"/>
                  <a:pt x="3792" y="17"/>
                  <a:pt x="3750" y="17"/>
                </a:cubicBezTo>
                <a:cubicBezTo>
                  <a:pt x="3710" y="17"/>
                  <a:pt x="3665" y="1831"/>
                  <a:pt x="3652" y="4047"/>
                </a:cubicBezTo>
                <a:lnTo>
                  <a:pt x="3629" y="8078"/>
                </a:lnTo>
                <a:lnTo>
                  <a:pt x="3276" y="8078"/>
                </a:lnTo>
                <a:lnTo>
                  <a:pt x="2927" y="8078"/>
                </a:lnTo>
                <a:lnTo>
                  <a:pt x="2901" y="4047"/>
                </a:lnTo>
                <a:cubicBezTo>
                  <a:pt x="2887" y="1831"/>
                  <a:pt x="2843" y="17"/>
                  <a:pt x="2802" y="17"/>
                </a:cubicBezTo>
                <a:close/>
                <a:moveTo>
                  <a:pt x="4774" y="17"/>
                </a:moveTo>
                <a:cubicBezTo>
                  <a:pt x="4616" y="24"/>
                  <a:pt x="4445" y="296"/>
                  <a:pt x="4394" y="648"/>
                </a:cubicBezTo>
                <a:cubicBezTo>
                  <a:pt x="4255" y="1608"/>
                  <a:pt x="4135" y="5644"/>
                  <a:pt x="4135" y="9340"/>
                </a:cubicBezTo>
                <a:cubicBezTo>
                  <a:pt x="4135" y="13037"/>
                  <a:pt x="4255" y="17023"/>
                  <a:pt x="4394" y="17983"/>
                </a:cubicBezTo>
                <a:cubicBezTo>
                  <a:pt x="4559" y="19125"/>
                  <a:pt x="5017" y="18696"/>
                  <a:pt x="5163" y="17255"/>
                </a:cubicBezTo>
                <a:cubicBezTo>
                  <a:pt x="5276" y="16146"/>
                  <a:pt x="5306" y="14601"/>
                  <a:pt x="5306" y="9826"/>
                </a:cubicBezTo>
                <a:cubicBezTo>
                  <a:pt x="5306" y="2230"/>
                  <a:pt x="5185" y="-2"/>
                  <a:pt x="4774" y="17"/>
                </a:cubicBezTo>
                <a:close/>
                <a:moveTo>
                  <a:pt x="6201" y="17"/>
                </a:moveTo>
                <a:cubicBezTo>
                  <a:pt x="6039" y="-77"/>
                  <a:pt x="5869" y="375"/>
                  <a:pt x="5763" y="1425"/>
                </a:cubicBezTo>
                <a:cubicBezTo>
                  <a:pt x="5569" y="3326"/>
                  <a:pt x="5552" y="15305"/>
                  <a:pt x="5740" y="17352"/>
                </a:cubicBezTo>
                <a:cubicBezTo>
                  <a:pt x="5901" y="19101"/>
                  <a:pt x="6387" y="19033"/>
                  <a:pt x="6567" y="17255"/>
                </a:cubicBezTo>
                <a:cubicBezTo>
                  <a:pt x="6757" y="15389"/>
                  <a:pt x="6773" y="4754"/>
                  <a:pt x="6590" y="1911"/>
                </a:cubicBezTo>
                <a:cubicBezTo>
                  <a:pt x="6515" y="755"/>
                  <a:pt x="6363" y="111"/>
                  <a:pt x="6201" y="17"/>
                </a:cubicBezTo>
                <a:close/>
                <a:moveTo>
                  <a:pt x="7140" y="17"/>
                </a:moveTo>
                <a:cubicBezTo>
                  <a:pt x="7047" y="17"/>
                  <a:pt x="7024" y="1715"/>
                  <a:pt x="7024" y="9340"/>
                </a:cubicBezTo>
                <a:lnTo>
                  <a:pt x="7024" y="18663"/>
                </a:lnTo>
                <a:lnTo>
                  <a:pt x="7493" y="18663"/>
                </a:lnTo>
                <a:cubicBezTo>
                  <a:pt x="8026" y="18663"/>
                  <a:pt x="8131" y="17214"/>
                  <a:pt x="7627" y="16818"/>
                </a:cubicBezTo>
                <a:lnTo>
                  <a:pt x="7296" y="16527"/>
                </a:lnTo>
                <a:lnTo>
                  <a:pt x="7274" y="8272"/>
                </a:lnTo>
                <a:cubicBezTo>
                  <a:pt x="7256" y="1688"/>
                  <a:pt x="7231" y="17"/>
                  <a:pt x="7140" y="17"/>
                </a:cubicBezTo>
                <a:close/>
                <a:moveTo>
                  <a:pt x="9291" y="17"/>
                </a:moveTo>
                <a:cubicBezTo>
                  <a:pt x="8837" y="17"/>
                  <a:pt x="8741" y="1566"/>
                  <a:pt x="8741" y="9049"/>
                </a:cubicBezTo>
                <a:cubicBezTo>
                  <a:pt x="8741" y="12545"/>
                  <a:pt x="8777" y="16110"/>
                  <a:pt x="8821" y="17012"/>
                </a:cubicBezTo>
                <a:cubicBezTo>
                  <a:pt x="8882" y="18253"/>
                  <a:pt x="8986" y="18663"/>
                  <a:pt x="9246" y="18663"/>
                </a:cubicBezTo>
                <a:cubicBezTo>
                  <a:pt x="9710" y="18663"/>
                  <a:pt x="9832" y="16717"/>
                  <a:pt x="9832" y="9340"/>
                </a:cubicBezTo>
                <a:cubicBezTo>
                  <a:pt x="9832" y="2185"/>
                  <a:pt x="9709" y="17"/>
                  <a:pt x="9291" y="17"/>
                </a:cubicBezTo>
                <a:close/>
                <a:moveTo>
                  <a:pt x="10145" y="17"/>
                </a:moveTo>
                <a:lnTo>
                  <a:pt x="10145" y="9340"/>
                </a:lnTo>
                <a:cubicBezTo>
                  <a:pt x="10145" y="16911"/>
                  <a:pt x="10170" y="18663"/>
                  <a:pt x="10261" y="18663"/>
                </a:cubicBezTo>
                <a:cubicBezTo>
                  <a:pt x="10341" y="18663"/>
                  <a:pt x="10379" y="17462"/>
                  <a:pt x="10395" y="14633"/>
                </a:cubicBezTo>
                <a:cubicBezTo>
                  <a:pt x="10419" y="10643"/>
                  <a:pt x="10423" y="10620"/>
                  <a:pt x="10713" y="10360"/>
                </a:cubicBezTo>
                <a:cubicBezTo>
                  <a:pt x="10874" y="10215"/>
                  <a:pt x="11004" y="9750"/>
                  <a:pt x="11004" y="9340"/>
                </a:cubicBezTo>
                <a:cubicBezTo>
                  <a:pt x="11004" y="8930"/>
                  <a:pt x="10874" y="8465"/>
                  <a:pt x="10713" y="8320"/>
                </a:cubicBezTo>
                <a:cubicBezTo>
                  <a:pt x="10435" y="8070"/>
                  <a:pt x="10418" y="7934"/>
                  <a:pt x="10418" y="5115"/>
                </a:cubicBezTo>
                <a:cubicBezTo>
                  <a:pt x="10418" y="2176"/>
                  <a:pt x="10422" y="2118"/>
                  <a:pt x="10789" y="1862"/>
                </a:cubicBezTo>
                <a:cubicBezTo>
                  <a:pt x="11344" y="1475"/>
                  <a:pt x="11238" y="17"/>
                  <a:pt x="10655" y="17"/>
                </a:cubicBezTo>
                <a:lnTo>
                  <a:pt x="10145" y="17"/>
                </a:lnTo>
                <a:close/>
                <a:moveTo>
                  <a:pt x="12095" y="17"/>
                </a:moveTo>
                <a:cubicBezTo>
                  <a:pt x="11955" y="17"/>
                  <a:pt x="11943" y="690"/>
                  <a:pt x="11943" y="9340"/>
                </a:cubicBezTo>
                <a:cubicBezTo>
                  <a:pt x="11943" y="16911"/>
                  <a:pt x="11963" y="18663"/>
                  <a:pt x="12055" y="18663"/>
                </a:cubicBezTo>
                <a:cubicBezTo>
                  <a:pt x="12134" y="18663"/>
                  <a:pt x="12176" y="17462"/>
                  <a:pt x="12193" y="14633"/>
                </a:cubicBezTo>
                <a:cubicBezTo>
                  <a:pt x="12223" y="9612"/>
                  <a:pt x="12338" y="9664"/>
                  <a:pt x="12484" y="14779"/>
                </a:cubicBezTo>
                <a:cubicBezTo>
                  <a:pt x="12545" y="16931"/>
                  <a:pt x="12629" y="18576"/>
                  <a:pt x="12672" y="18421"/>
                </a:cubicBezTo>
                <a:cubicBezTo>
                  <a:pt x="12715" y="18265"/>
                  <a:pt x="12806" y="16379"/>
                  <a:pt x="12873" y="14196"/>
                </a:cubicBezTo>
                <a:cubicBezTo>
                  <a:pt x="12940" y="12012"/>
                  <a:pt x="13031" y="10092"/>
                  <a:pt x="13074" y="9971"/>
                </a:cubicBezTo>
                <a:cubicBezTo>
                  <a:pt x="13117" y="9851"/>
                  <a:pt x="13164" y="11747"/>
                  <a:pt x="13177" y="14196"/>
                </a:cubicBezTo>
                <a:cubicBezTo>
                  <a:pt x="13194" y="17399"/>
                  <a:pt x="13230" y="18663"/>
                  <a:pt x="13311" y="18663"/>
                </a:cubicBezTo>
                <a:cubicBezTo>
                  <a:pt x="13403" y="18663"/>
                  <a:pt x="13423" y="16918"/>
                  <a:pt x="13423" y="9340"/>
                </a:cubicBezTo>
                <a:cubicBezTo>
                  <a:pt x="13423" y="621"/>
                  <a:pt x="13415" y="17"/>
                  <a:pt x="13271" y="17"/>
                </a:cubicBezTo>
                <a:cubicBezTo>
                  <a:pt x="13147" y="17"/>
                  <a:pt x="13084" y="1200"/>
                  <a:pt x="12949" y="6135"/>
                </a:cubicBezTo>
                <a:cubicBezTo>
                  <a:pt x="12856" y="9517"/>
                  <a:pt x="12752" y="12658"/>
                  <a:pt x="12716" y="13079"/>
                </a:cubicBezTo>
                <a:cubicBezTo>
                  <a:pt x="12641" y="13980"/>
                  <a:pt x="12541" y="11628"/>
                  <a:pt x="12368" y="4873"/>
                </a:cubicBezTo>
                <a:cubicBezTo>
                  <a:pt x="12271" y="1091"/>
                  <a:pt x="12212" y="17"/>
                  <a:pt x="12095" y="17"/>
                </a:cubicBezTo>
                <a:close/>
                <a:moveTo>
                  <a:pt x="13893" y="17"/>
                </a:moveTo>
                <a:cubicBezTo>
                  <a:pt x="13845" y="17"/>
                  <a:pt x="13816" y="3685"/>
                  <a:pt x="13816" y="9340"/>
                </a:cubicBezTo>
                <a:cubicBezTo>
                  <a:pt x="13816" y="14995"/>
                  <a:pt x="13845" y="18663"/>
                  <a:pt x="13893" y="18663"/>
                </a:cubicBezTo>
                <a:cubicBezTo>
                  <a:pt x="13940" y="18663"/>
                  <a:pt x="13973" y="14995"/>
                  <a:pt x="13973" y="9340"/>
                </a:cubicBezTo>
                <a:cubicBezTo>
                  <a:pt x="13973" y="3685"/>
                  <a:pt x="13940" y="17"/>
                  <a:pt x="13893" y="17"/>
                </a:cubicBezTo>
                <a:close/>
                <a:moveTo>
                  <a:pt x="15417" y="17"/>
                </a:moveTo>
                <a:cubicBezTo>
                  <a:pt x="15326" y="17"/>
                  <a:pt x="15297" y="1153"/>
                  <a:pt x="15297" y="5067"/>
                </a:cubicBezTo>
                <a:cubicBezTo>
                  <a:pt x="15297" y="7838"/>
                  <a:pt x="15269" y="10292"/>
                  <a:pt x="15230" y="10554"/>
                </a:cubicBezTo>
                <a:cubicBezTo>
                  <a:pt x="15191" y="10816"/>
                  <a:pt x="15037" y="8664"/>
                  <a:pt x="14890" y="5747"/>
                </a:cubicBezTo>
                <a:cubicBezTo>
                  <a:pt x="14742" y="2830"/>
                  <a:pt x="14563" y="313"/>
                  <a:pt x="14492" y="162"/>
                </a:cubicBezTo>
                <a:cubicBezTo>
                  <a:pt x="14377" y="-80"/>
                  <a:pt x="14362" y="994"/>
                  <a:pt x="14362" y="9292"/>
                </a:cubicBezTo>
                <a:cubicBezTo>
                  <a:pt x="14362" y="17075"/>
                  <a:pt x="14381" y="18663"/>
                  <a:pt x="14478" y="18663"/>
                </a:cubicBezTo>
                <a:cubicBezTo>
                  <a:pt x="14570" y="18663"/>
                  <a:pt x="14595" y="17515"/>
                  <a:pt x="14595" y="13225"/>
                </a:cubicBezTo>
                <a:cubicBezTo>
                  <a:pt x="14595" y="10220"/>
                  <a:pt x="14629" y="7482"/>
                  <a:pt x="14671" y="7203"/>
                </a:cubicBezTo>
                <a:cubicBezTo>
                  <a:pt x="14712" y="6925"/>
                  <a:pt x="14872" y="9407"/>
                  <a:pt x="15024" y="12691"/>
                </a:cubicBezTo>
                <a:cubicBezTo>
                  <a:pt x="15432" y="21491"/>
                  <a:pt x="15534" y="20833"/>
                  <a:pt x="15534" y="9340"/>
                </a:cubicBezTo>
                <a:cubicBezTo>
                  <a:pt x="15534" y="1612"/>
                  <a:pt x="15514" y="17"/>
                  <a:pt x="15417" y="17"/>
                </a:cubicBezTo>
                <a:close/>
                <a:moveTo>
                  <a:pt x="16039" y="17"/>
                </a:moveTo>
                <a:cubicBezTo>
                  <a:pt x="15942" y="17"/>
                  <a:pt x="15923" y="1612"/>
                  <a:pt x="15923" y="9340"/>
                </a:cubicBezTo>
                <a:cubicBezTo>
                  <a:pt x="15923" y="17068"/>
                  <a:pt x="15942" y="18663"/>
                  <a:pt x="16039" y="18663"/>
                </a:cubicBezTo>
                <a:cubicBezTo>
                  <a:pt x="16136" y="18663"/>
                  <a:pt x="16155" y="17068"/>
                  <a:pt x="16155" y="9340"/>
                </a:cubicBezTo>
                <a:cubicBezTo>
                  <a:pt x="16155" y="1612"/>
                  <a:pt x="16136" y="17"/>
                  <a:pt x="16039" y="17"/>
                </a:cubicBezTo>
                <a:close/>
                <a:moveTo>
                  <a:pt x="16992" y="17"/>
                </a:moveTo>
                <a:cubicBezTo>
                  <a:pt x="16815" y="143"/>
                  <a:pt x="16643" y="962"/>
                  <a:pt x="16576" y="2445"/>
                </a:cubicBezTo>
                <a:cubicBezTo>
                  <a:pt x="16450" y="5205"/>
                  <a:pt x="16547" y="7780"/>
                  <a:pt x="16844" y="9437"/>
                </a:cubicBezTo>
                <a:cubicBezTo>
                  <a:pt x="17340" y="12200"/>
                  <a:pt x="17483" y="15168"/>
                  <a:pt x="17193" y="16818"/>
                </a:cubicBezTo>
                <a:cubicBezTo>
                  <a:pt x="17017" y="17817"/>
                  <a:pt x="16705" y="16581"/>
                  <a:pt x="16705" y="14876"/>
                </a:cubicBezTo>
                <a:cubicBezTo>
                  <a:pt x="16705" y="14161"/>
                  <a:pt x="16649" y="13565"/>
                  <a:pt x="16585" y="13565"/>
                </a:cubicBezTo>
                <a:cubicBezTo>
                  <a:pt x="16432" y="13565"/>
                  <a:pt x="16438" y="15663"/>
                  <a:pt x="16594" y="17352"/>
                </a:cubicBezTo>
                <a:cubicBezTo>
                  <a:pt x="16668" y="18165"/>
                  <a:pt x="16851" y="18663"/>
                  <a:pt x="17063" y="18663"/>
                </a:cubicBezTo>
                <a:cubicBezTo>
                  <a:pt x="17355" y="18663"/>
                  <a:pt x="17424" y="18353"/>
                  <a:pt x="17497" y="16624"/>
                </a:cubicBezTo>
                <a:cubicBezTo>
                  <a:pt x="17639" y="13223"/>
                  <a:pt x="17527" y="10733"/>
                  <a:pt x="17135" y="8660"/>
                </a:cubicBezTo>
                <a:cubicBezTo>
                  <a:pt x="16742" y="6588"/>
                  <a:pt x="16634" y="4902"/>
                  <a:pt x="16781" y="2979"/>
                </a:cubicBezTo>
                <a:cubicBezTo>
                  <a:pt x="16917" y="1202"/>
                  <a:pt x="17154" y="1414"/>
                  <a:pt x="17269" y="3416"/>
                </a:cubicBezTo>
                <a:cubicBezTo>
                  <a:pt x="17364" y="5069"/>
                  <a:pt x="17564" y="5754"/>
                  <a:pt x="17564" y="4436"/>
                </a:cubicBezTo>
                <a:cubicBezTo>
                  <a:pt x="17564" y="4073"/>
                  <a:pt x="17507" y="2924"/>
                  <a:pt x="17439" y="1862"/>
                </a:cubicBezTo>
                <a:cubicBezTo>
                  <a:pt x="17350" y="491"/>
                  <a:pt x="17168" y="-109"/>
                  <a:pt x="16992" y="17"/>
                </a:cubicBezTo>
                <a:close/>
                <a:moveTo>
                  <a:pt x="18266" y="17"/>
                </a:moveTo>
                <a:cubicBezTo>
                  <a:pt x="17736" y="17"/>
                  <a:pt x="17502" y="1320"/>
                  <a:pt x="17935" y="1862"/>
                </a:cubicBezTo>
                <a:lnTo>
                  <a:pt x="18150" y="2153"/>
                </a:lnTo>
                <a:lnTo>
                  <a:pt x="18172" y="10408"/>
                </a:lnTo>
                <a:cubicBezTo>
                  <a:pt x="18190" y="16894"/>
                  <a:pt x="18214" y="18663"/>
                  <a:pt x="18302" y="18663"/>
                </a:cubicBezTo>
                <a:cubicBezTo>
                  <a:pt x="18389" y="18663"/>
                  <a:pt x="18418" y="16894"/>
                  <a:pt x="18436" y="10408"/>
                </a:cubicBezTo>
                <a:cubicBezTo>
                  <a:pt x="18457" y="2563"/>
                  <a:pt x="18471" y="2119"/>
                  <a:pt x="18637" y="1862"/>
                </a:cubicBezTo>
                <a:cubicBezTo>
                  <a:pt x="19028" y="1259"/>
                  <a:pt x="18777" y="17"/>
                  <a:pt x="18266" y="17"/>
                </a:cubicBezTo>
                <a:close/>
                <a:moveTo>
                  <a:pt x="19125" y="17"/>
                </a:moveTo>
                <a:lnTo>
                  <a:pt x="19125" y="9340"/>
                </a:lnTo>
                <a:cubicBezTo>
                  <a:pt x="19125" y="14615"/>
                  <a:pt x="19155" y="18663"/>
                  <a:pt x="19196" y="18663"/>
                </a:cubicBezTo>
                <a:cubicBezTo>
                  <a:pt x="19237" y="18663"/>
                  <a:pt x="19281" y="17053"/>
                  <a:pt x="19295" y="15070"/>
                </a:cubicBezTo>
                <a:cubicBezTo>
                  <a:pt x="19318" y="11568"/>
                  <a:pt x="19325" y="11477"/>
                  <a:pt x="19590" y="11477"/>
                </a:cubicBezTo>
                <a:cubicBezTo>
                  <a:pt x="19802" y="11477"/>
                  <a:pt x="19866" y="11805"/>
                  <a:pt x="19885" y="13128"/>
                </a:cubicBezTo>
                <a:cubicBezTo>
                  <a:pt x="19943" y="17328"/>
                  <a:pt x="19990" y="18663"/>
                  <a:pt x="20082" y="18663"/>
                </a:cubicBezTo>
                <a:cubicBezTo>
                  <a:pt x="20191" y="18663"/>
                  <a:pt x="20169" y="12150"/>
                  <a:pt x="20055" y="10603"/>
                </a:cubicBezTo>
                <a:cubicBezTo>
                  <a:pt x="20019" y="10120"/>
                  <a:pt x="20024" y="9150"/>
                  <a:pt x="20064" y="8466"/>
                </a:cubicBezTo>
                <a:cubicBezTo>
                  <a:pt x="20104" y="7782"/>
                  <a:pt x="20135" y="6178"/>
                  <a:pt x="20135" y="4921"/>
                </a:cubicBezTo>
                <a:cubicBezTo>
                  <a:pt x="20137" y="1887"/>
                  <a:pt x="19876" y="17"/>
                  <a:pt x="19456" y="17"/>
                </a:cubicBezTo>
                <a:lnTo>
                  <a:pt x="19125" y="17"/>
                </a:lnTo>
                <a:close/>
                <a:moveTo>
                  <a:pt x="20439" y="17"/>
                </a:moveTo>
                <a:cubicBezTo>
                  <a:pt x="20321" y="17"/>
                  <a:pt x="20335" y="835"/>
                  <a:pt x="20569" y="6135"/>
                </a:cubicBezTo>
                <a:cubicBezTo>
                  <a:pt x="20730" y="9786"/>
                  <a:pt x="20842" y="13548"/>
                  <a:pt x="20842" y="15458"/>
                </a:cubicBezTo>
                <a:cubicBezTo>
                  <a:pt x="20842" y="17221"/>
                  <a:pt x="20875" y="18663"/>
                  <a:pt x="20918" y="18663"/>
                </a:cubicBezTo>
                <a:cubicBezTo>
                  <a:pt x="20961" y="18663"/>
                  <a:pt x="20998" y="17301"/>
                  <a:pt x="20998" y="15653"/>
                </a:cubicBezTo>
                <a:cubicBezTo>
                  <a:pt x="20998" y="14004"/>
                  <a:pt x="21086" y="10764"/>
                  <a:pt x="21195" y="8417"/>
                </a:cubicBezTo>
                <a:cubicBezTo>
                  <a:pt x="21512" y="1615"/>
                  <a:pt x="21557" y="17"/>
                  <a:pt x="21428" y="17"/>
                </a:cubicBezTo>
                <a:cubicBezTo>
                  <a:pt x="21366" y="17"/>
                  <a:pt x="21243" y="1793"/>
                  <a:pt x="21155" y="3950"/>
                </a:cubicBezTo>
                <a:cubicBezTo>
                  <a:pt x="21021" y="7235"/>
                  <a:pt x="20978" y="7683"/>
                  <a:pt x="20882" y="6815"/>
                </a:cubicBezTo>
                <a:cubicBezTo>
                  <a:pt x="20819" y="6245"/>
                  <a:pt x="20725" y="4469"/>
                  <a:pt x="20672" y="2882"/>
                </a:cubicBezTo>
                <a:cubicBezTo>
                  <a:pt x="20612" y="1088"/>
                  <a:pt x="20525" y="17"/>
                  <a:pt x="20439" y="17"/>
                </a:cubicBezTo>
                <a:close/>
                <a:moveTo>
                  <a:pt x="6125" y="1716"/>
                </a:moveTo>
                <a:cubicBezTo>
                  <a:pt x="6385" y="1716"/>
                  <a:pt x="6554" y="4734"/>
                  <a:pt x="6554" y="9340"/>
                </a:cubicBezTo>
                <a:cubicBezTo>
                  <a:pt x="6554" y="11465"/>
                  <a:pt x="6500" y="14033"/>
                  <a:pt x="6433" y="15070"/>
                </a:cubicBezTo>
                <a:cubicBezTo>
                  <a:pt x="6283" y="17406"/>
                  <a:pt x="5966" y="17538"/>
                  <a:pt x="5856" y="15313"/>
                </a:cubicBezTo>
                <a:cubicBezTo>
                  <a:pt x="5812" y="14410"/>
                  <a:pt x="5776" y="11734"/>
                  <a:pt x="5776" y="9340"/>
                </a:cubicBezTo>
                <a:cubicBezTo>
                  <a:pt x="5776" y="3966"/>
                  <a:pt x="5879" y="1716"/>
                  <a:pt x="6125" y="1716"/>
                </a:cubicBezTo>
                <a:close/>
                <a:moveTo>
                  <a:pt x="19617" y="1765"/>
                </a:moveTo>
                <a:cubicBezTo>
                  <a:pt x="19764" y="2021"/>
                  <a:pt x="19903" y="3371"/>
                  <a:pt x="19903" y="5601"/>
                </a:cubicBezTo>
                <a:cubicBezTo>
                  <a:pt x="19903" y="6697"/>
                  <a:pt x="19839" y="7982"/>
                  <a:pt x="19755" y="8466"/>
                </a:cubicBezTo>
                <a:cubicBezTo>
                  <a:pt x="19410" y="10472"/>
                  <a:pt x="19247" y="9076"/>
                  <a:pt x="19295" y="4533"/>
                </a:cubicBezTo>
                <a:cubicBezTo>
                  <a:pt x="19318" y="2343"/>
                  <a:pt x="19470" y="1509"/>
                  <a:pt x="19617" y="1765"/>
                </a:cubicBezTo>
                <a:close/>
                <a:moveTo>
                  <a:pt x="4685" y="1813"/>
                </a:moveTo>
                <a:cubicBezTo>
                  <a:pt x="4822" y="1725"/>
                  <a:pt x="4976" y="2598"/>
                  <a:pt x="5056" y="4241"/>
                </a:cubicBezTo>
                <a:cubicBezTo>
                  <a:pt x="5178" y="6751"/>
                  <a:pt x="5142" y="13769"/>
                  <a:pt x="4998" y="15653"/>
                </a:cubicBezTo>
                <a:cubicBezTo>
                  <a:pt x="4859" y="17470"/>
                  <a:pt x="4549" y="17277"/>
                  <a:pt x="4452" y="15313"/>
                </a:cubicBezTo>
                <a:cubicBezTo>
                  <a:pt x="4338" y="12990"/>
                  <a:pt x="4349" y="4882"/>
                  <a:pt x="4470" y="3076"/>
                </a:cubicBezTo>
                <a:cubicBezTo>
                  <a:pt x="4523" y="2295"/>
                  <a:pt x="4602" y="1867"/>
                  <a:pt x="4685" y="1813"/>
                </a:cubicBezTo>
                <a:close/>
                <a:moveTo>
                  <a:pt x="9210" y="1813"/>
                </a:moveTo>
                <a:cubicBezTo>
                  <a:pt x="9348" y="1725"/>
                  <a:pt x="9501" y="2596"/>
                  <a:pt x="9577" y="4241"/>
                </a:cubicBezTo>
                <a:cubicBezTo>
                  <a:pt x="9713" y="7173"/>
                  <a:pt x="9701" y="12805"/>
                  <a:pt x="9555" y="15070"/>
                </a:cubicBezTo>
                <a:cubicBezTo>
                  <a:pt x="9404" y="17406"/>
                  <a:pt x="9087" y="17538"/>
                  <a:pt x="8978" y="15313"/>
                </a:cubicBezTo>
                <a:cubicBezTo>
                  <a:pt x="8863" y="12990"/>
                  <a:pt x="8879" y="4882"/>
                  <a:pt x="9000" y="3076"/>
                </a:cubicBezTo>
                <a:cubicBezTo>
                  <a:pt x="9053" y="2292"/>
                  <a:pt x="9128" y="1867"/>
                  <a:pt x="9210" y="1813"/>
                </a:cubicBezTo>
                <a:close/>
              </a:path>
            </a:pathLst>
          </a:custGeom>
          <a:ln w="12700">
            <a:miter lim="400000"/>
          </a:ln>
        </p:spPr>
      </p:pic>
      <p:sp>
        <p:nvSpPr>
          <p:cNvPr id="120" name="How would you explain the Trinity?"/>
          <p:cNvSpPr txBox="1"/>
          <p:nvPr/>
        </p:nvSpPr>
        <p:spPr>
          <a:xfrm>
            <a:off x="666527" y="638691"/>
            <a:ext cx="10858946" cy="10439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defTabSz="457200">
              <a:defRPr i="1" sz="5500">
                <a:uFill>
                  <a:solidFill>
                    <a:srgbClr val="000000"/>
                  </a:solidFill>
                </a:uFill>
                <a:latin typeface="Avenir Light"/>
                <a:ea typeface="Avenir Light"/>
                <a:cs typeface="Avenir Light"/>
                <a:sym typeface="Avenir Light"/>
              </a:defRPr>
            </a:lvl1pPr>
          </a:lstStyle>
          <a:p>
            <a:pPr/>
            <a:r>
              <a:t>How would you explain the Trinity?</a:t>
            </a:r>
          </a:p>
        </p:txBody>
      </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22" name="Copy of TrainingWORKS -LMAP mono (transparent).png" descr="Copy of TrainingWORKS -LMAP mono (transparent).png"/>
          <p:cNvPicPr>
            <a:picLocks noChangeAspect="1"/>
          </p:cNvPicPr>
          <p:nvPr/>
        </p:nvPicPr>
        <p:blipFill>
          <a:blip r:embed="rId2">
            <a:extLst/>
          </a:blip>
          <a:stretch>
            <a:fillRect/>
          </a:stretch>
        </p:blipFill>
        <p:spPr>
          <a:xfrm>
            <a:off x="196644" y="5893310"/>
            <a:ext cx="2011318" cy="525211"/>
          </a:xfrm>
          <a:prstGeom prst="rect">
            <a:avLst/>
          </a:prstGeom>
          <a:ln w="12700">
            <a:miter lim="400000"/>
          </a:ln>
        </p:spPr>
      </p:pic>
      <p:pic>
        <p:nvPicPr>
          <p:cNvPr id="123" name="TrainingWORKS SOM-LMAP mono.png" descr="TrainingWORKS SOM-LMAP mono.png"/>
          <p:cNvPicPr>
            <a:picLocks noChangeAspect="1"/>
          </p:cNvPicPr>
          <p:nvPr/>
        </p:nvPicPr>
        <p:blipFill>
          <a:blip r:embed="rId3">
            <a:extLst/>
          </a:blip>
          <a:srcRect l="8127" t="56659" r="57452" b="39204"/>
          <a:stretch>
            <a:fillRect/>
          </a:stretch>
        </p:blipFill>
        <p:spPr>
          <a:xfrm>
            <a:off x="248905" y="6458649"/>
            <a:ext cx="1907698" cy="152832"/>
          </a:xfrm>
          <a:custGeom>
            <a:avLst/>
            <a:gdLst/>
            <a:ahLst/>
            <a:cxnLst>
              <a:cxn ang="0">
                <a:pos x="wd2" y="hd2"/>
              </a:cxn>
              <a:cxn ang="5400000">
                <a:pos x="wd2" y="hd2"/>
              </a:cxn>
              <a:cxn ang="10800000">
                <a:pos x="wd2" y="hd2"/>
              </a:cxn>
              <a:cxn ang="16200000">
                <a:pos x="wd2" y="hd2"/>
              </a:cxn>
            </a:cxnLst>
            <a:rect l="0" t="0" r="r" b="b"/>
            <a:pathLst>
              <a:path w="21496" h="18699" fill="norm" stroke="1" extrusionOk="0">
                <a:moveTo>
                  <a:pt x="521" y="17"/>
                </a:moveTo>
                <a:cubicBezTo>
                  <a:pt x="345" y="143"/>
                  <a:pt x="173" y="962"/>
                  <a:pt x="106" y="2445"/>
                </a:cubicBezTo>
                <a:cubicBezTo>
                  <a:pt x="-20" y="5205"/>
                  <a:pt x="77" y="7780"/>
                  <a:pt x="374" y="9437"/>
                </a:cubicBezTo>
                <a:cubicBezTo>
                  <a:pt x="732" y="11433"/>
                  <a:pt x="857" y="12724"/>
                  <a:pt x="857" y="14487"/>
                </a:cubicBezTo>
                <a:cubicBezTo>
                  <a:pt x="857" y="17769"/>
                  <a:pt x="322" y="18133"/>
                  <a:pt x="208" y="14924"/>
                </a:cubicBezTo>
                <a:cubicBezTo>
                  <a:pt x="182" y="14185"/>
                  <a:pt x="123" y="13565"/>
                  <a:pt x="79" y="13565"/>
                </a:cubicBezTo>
                <a:cubicBezTo>
                  <a:pt x="-43" y="13565"/>
                  <a:pt x="-20" y="15846"/>
                  <a:pt x="119" y="17352"/>
                </a:cubicBezTo>
                <a:cubicBezTo>
                  <a:pt x="194" y="18165"/>
                  <a:pt x="381" y="18663"/>
                  <a:pt x="593" y="18663"/>
                </a:cubicBezTo>
                <a:cubicBezTo>
                  <a:pt x="885" y="18663"/>
                  <a:pt x="954" y="18353"/>
                  <a:pt x="1027" y="16624"/>
                </a:cubicBezTo>
                <a:cubicBezTo>
                  <a:pt x="1169" y="13223"/>
                  <a:pt x="1053" y="10733"/>
                  <a:pt x="660" y="8660"/>
                </a:cubicBezTo>
                <a:cubicBezTo>
                  <a:pt x="268" y="6588"/>
                  <a:pt x="164" y="4902"/>
                  <a:pt x="311" y="2979"/>
                </a:cubicBezTo>
                <a:cubicBezTo>
                  <a:pt x="447" y="1202"/>
                  <a:pt x="684" y="1414"/>
                  <a:pt x="799" y="3416"/>
                </a:cubicBezTo>
                <a:cubicBezTo>
                  <a:pt x="894" y="5069"/>
                  <a:pt x="1089" y="5754"/>
                  <a:pt x="1089" y="4436"/>
                </a:cubicBezTo>
                <a:cubicBezTo>
                  <a:pt x="1089" y="4073"/>
                  <a:pt x="1037" y="2924"/>
                  <a:pt x="969" y="1862"/>
                </a:cubicBezTo>
                <a:cubicBezTo>
                  <a:pt x="880" y="491"/>
                  <a:pt x="698" y="-109"/>
                  <a:pt x="521" y="17"/>
                </a:cubicBezTo>
                <a:close/>
                <a:moveTo>
                  <a:pt x="1872" y="17"/>
                </a:moveTo>
                <a:cubicBezTo>
                  <a:pt x="1453" y="17"/>
                  <a:pt x="1326" y="2179"/>
                  <a:pt x="1326" y="9340"/>
                </a:cubicBezTo>
                <a:cubicBezTo>
                  <a:pt x="1326" y="12999"/>
                  <a:pt x="1367" y="15529"/>
                  <a:pt x="1447" y="16770"/>
                </a:cubicBezTo>
                <a:cubicBezTo>
                  <a:pt x="1536" y="18145"/>
                  <a:pt x="1648" y="18673"/>
                  <a:pt x="1859" y="18663"/>
                </a:cubicBezTo>
                <a:cubicBezTo>
                  <a:pt x="2203" y="18648"/>
                  <a:pt x="2300" y="17997"/>
                  <a:pt x="2373" y="15458"/>
                </a:cubicBezTo>
                <a:cubicBezTo>
                  <a:pt x="2414" y="14038"/>
                  <a:pt x="2397" y="13565"/>
                  <a:pt x="2306" y="13565"/>
                </a:cubicBezTo>
                <a:cubicBezTo>
                  <a:pt x="2238" y="13565"/>
                  <a:pt x="2185" y="14144"/>
                  <a:pt x="2185" y="14827"/>
                </a:cubicBezTo>
                <a:cubicBezTo>
                  <a:pt x="2185" y="16959"/>
                  <a:pt x="1919" y="17927"/>
                  <a:pt x="1729" y="16478"/>
                </a:cubicBezTo>
                <a:cubicBezTo>
                  <a:pt x="1585" y="15380"/>
                  <a:pt x="1559" y="14351"/>
                  <a:pt x="1559" y="9389"/>
                </a:cubicBezTo>
                <a:cubicBezTo>
                  <a:pt x="1559" y="5366"/>
                  <a:pt x="1596" y="3301"/>
                  <a:pt x="1675" y="2590"/>
                </a:cubicBezTo>
                <a:cubicBezTo>
                  <a:pt x="1836" y="1138"/>
                  <a:pt x="2055" y="1819"/>
                  <a:pt x="2145" y="4047"/>
                </a:cubicBezTo>
                <a:cubicBezTo>
                  <a:pt x="2227" y="6087"/>
                  <a:pt x="2418" y="6666"/>
                  <a:pt x="2418" y="4873"/>
                </a:cubicBezTo>
                <a:cubicBezTo>
                  <a:pt x="2418" y="2178"/>
                  <a:pt x="2175" y="17"/>
                  <a:pt x="1872" y="17"/>
                </a:cubicBezTo>
                <a:close/>
                <a:moveTo>
                  <a:pt x="2802" y="17"/>
                </a:moveTo>
                <a:cubicBezTo>
                  <a:pt x="2760" y="17"/>
                  <a:pt x="2731" y="4046"/>
                  <a:pt x="2731" y="9340"/>
                </a:cubicBezTo>
                <a:cubicBezTo>
                  <a:pt x="2731" y="14634"/>
                  <a:pt x="2760" y="18663"/>
                  <a:pt x="2802" y="18663"/>
                </a:cubicBezTo>
                <a:cubicBezTo>
                  <a:pt x="2843" y="18663"/>
                  <a:pt x="2887" y="16849"/>
                  <a:pt x="2901" y="14633"/>
                </a:cubicBezTo>
                <a:lnTo>
                  <a:pt x="2927" y="10603"/>
                </a:lnTo>
                <a:lnTo>
                  <a:pt x="3276" y="10603"/>
                </a:lnTo>
                <a:lnTo>
                  <a:pt x="3629" y="10603"/>
                </a:lnTo>
                <a:lnTo>
                  <a:pt x="3652" y="14633"/>
                </a:lnTo>
                <a:cubicBezTo>
                  <a:pt x="3665" y="16849"/>
                  <a:pt x="3710" y="18663"/>
                  <a:pt x="3750" y="18663"/>
                </a:cubicBezTo>
                <a:cubicBezTo>
                  <a:pt x="3792" y="18663"/>
                  <a:pt x="3822" y="14634"/>
                  <a:pt x="3822" y="9340"/>
                </a:cubicBezTo>
                <a:cubicBezTo>
                  <a:pt x="3822" y="4046"/>
                  <a:pt x="3792" y="17"/>
                  <a:pt x="3750" y="17"/>
                </a:cubicBezTo>
                <a:cubicBezTo>
                  <a:pt x="3710" y="17"/>
                  <a:pt x="3665" y="1831"/>
                  <a:pt x="3652" y="4047"/>
                </a:cubicBezTo>
                <a:lnTo>
                  <a:pt x="3629" y="8078"/>
                </a:lnTo>
                <a:lnTo>
                  <a:pt x="3276" y="8078"/>
                </a:lnTo>
                <a:lnTo>
                  <a:pt x="2927" y="8078"/>
                </a:lnTo>
                <a:lnTo>
                  <a:pt x="2901" y="4047"/>
                </a:lnTo>
                <a:cubicBezTo>
                  <a:pt x="2887" y="1831"/>
                  <a:pt x="2843" y="17"/>
                  <a:pt x="2802" y="17"/>
                </a:cubicBezTo>
                <a:close/>
                <a:moveTo>
                  <a:pt x="4774" y="17"/>
                </a:moveTo>
                <a:cubicBezTo>
                  <a:pt x="4616" y="24"/>
                  <a:pt x="4445" y="296"/>
                  <a:pt x="4394" y="648"/>
                </a:cubicBezTo>
                <a:cubicBezTo>
                  <a:pt x="4255" y="1608"/>
                  <a:pt x="4135" y="5644"/>
                  <a:pt x="4135" y="9340"/>
                </a:cubicBezTo>
                <a:cubicBezTo>
                  <a:pt x="4135" y="13037"/>
                  <a:pt x="4255" y="17023"/>
                  <a:pt x="4394" y="17983"/>
                </a:cubicBezTo>
                <a:cubicBezTo>
                  <a:pt x="4559" y="19125"/>
                  <a:pt x="5017" y="18696"/>
                  <a:pt x="5163" y="17255"/>
                </a:cubicBezTo>
                <a:cubicBezTo>
                  <a:pt x="5276" y="16146"/>
                  <a:pt x="5306" y="14601"/>
                  <a:pt x="5306" y="9826"/>
                </a:cubicBezTo>
                <a:cubicBezTo>
                  <a:pt x="5306" y="2230"/>
                  <a:pt x="5185" y="-2"/>
                  <a:pt x="4774" y="17"/>
                </a:cubicBezTo>
                <a:close/>
                <a:moveTo>
                  <a:pt x="6201" y="17"/>
                </a:moveTo>
                <a:cubicBezTo>
                  <a:pt x="6039" y="-77"/>
                  <a:pt x="5869" y="375"/>
                  <a:pt x="5763" y="1425"/>
                </a:cubicBezTo>
                <a:cubicBezTo>
                  <a:pt x="5569" y="3326"/>
                  <a:pt x="5552" y="15305"/>
                  <a:pt x="5740" y="17352"/>
                </a:cubicBezTo>
                <a:cubicBezTo>
                  <a:pt x="5901" y="19101"/>
                  <a:pt x="6387" y="19033"/>
                  <a:pt x="6567" y="17255"/>
                </a:cubicBezTo>
                <a:cubicBezTo>
                  <a:pt x="6757" y="15389"/>
                  <a:pt x="6773" y="4754"/>
                  <a:pt x="6590" y="1911"/>
                </a:cubicBezTo>
                <a:cubicBezTo>
                  <a:pt x="6515" y="755"/>
                  <a:pt x="6363" y="111"/>
                  <a:pt x="6201" y="17"/>
                </a:cubicBezTo>
                <a:close/>
                <a:moveTo>
                  <a:pt x="7140" y="17"/>
                </a:moveTo>
                <a:cubicBezTo>
                  <a:pt x="7047" y="17"/>
                  <a:pt x="7024" y="1715"/>
                  <a:pt x="7024" y="9340"/>
                </a:cubicBezTo>
                <a:lnTo>
                  <a:pt x="7024" y="18663"/>
                </a:lnTo>
                <a:lnTo>
                  <a:pt x="7493" y="18663"/>
                </a:lnTo>
                <a:cubicBezTo>
                  <a:pt x="8026" y="18663"/>
                  <a:pt x="8131" y="17214"/>
                  <a:pt x="7627" y="16818"/>
                </a:cubicBezTo>
                <a:lnTo>
                  <a:pt x="7296" y="16527"/>
                </a:lnTo>
                <a:lnTo>
                  <a:pt x="7274" y="8272"/>
                </a:lnTo>
                <a:cubicBezTo>
                  <a:pt x="7256" y="1688"/>
                  <a:pt x="7231" y="17"/>
                  <a:pt x="7140" y="17"/>
                </a:cubicBezTo>
                <a:close/>
                <a:moveTo>
                  <a:pt x="9291" y="17"/>
                </a:moveTo>
                <a:cubicBezTo>
                  <a:pt x="8837" y="17"/>
                  <a:pt x="8741" y="1566"/>
                  <a:pt x="8741" y="9049"/>
                </a:cubicBezTo>
                <a:cubicBezTo>
                  <a:pt x="8741" y="12545"/>
                  <a:pt x="8777" y="16110"/>
                  <a:pt x="8821" y="17012"/>
                </a:cubicBezTo>
                <a:cubicBezTo>
                  <a:pt x="8882" y="18253"/>
                  <a:pt x="8986" y="18663"/>
                  <a:pt x="9246" y="18663"/>
                </a:cubicBezTo>
                <a:cubicBezTo>
                  <a:pt x="9710" y="18663"/>
                  <a:pt x="9832" y="16717"/>
                  <a:pt x="9832" y="9340"/>
                </a:cubicBezTo>
                <a:cubicBezTo>
                  <a:pt x="9832" y="2185"/>
                  <a:pt x="9709" y="17"/>
                  <a:pt x="9291" y="17"/>
                </a:cubicBezTo>
                <a:close/>
                <a:moveTo>
                  <a:pt x="10145" y="17"/>
                </a:moveTo>
                <a:lnTo>
                  <a:pt x="10145" y="9340"/>
                </a:lnTo>
                <a:cubicBezTo>
                  <a:pt x="10145" y="16911"/>
                  <a:pt x="10170" y="18663"/>
                  <a:pt x="10261" y="18663"/>
                </a:cubicBezTo>
                <a:cubicBezTo>
                  <a:pt x="10341" y="18663"/>
                  <a:pt x="10379" y="17462"/>
                  <a:pt x="10395" y="14633"/>
                </a:cubicBezTo>
                <a:cubicBezTo>
                  <a:pt x="10419" y="10643"/>
                  <a:pt x="10423" y="10620"/>
                  <a:pt x="10713" y="10360"/>
                </a:cubicBezTo>
                <a:cubicBezTo>
                  <a:pt x="10874" y="10215"/>
                  <a:pt x="11004" y="9750"/>
                  <a:pt x="11004" y="9340"/>
                </a:cubicBezTo>
                <a:cubicBezTo>
                  <a:pt x="11004" y="8930"/>
                  <a:pt x="10874" y="8465"/>
                  <a:pt x="10713" y="8320"/>
                </a:cubicBezTo>
                <a:cubicBezTo>
                  <a:pt x="10435" y="8070"/>
                  <a:pt x="10418" y="7934"/>
                  <a:pt x="10418" y="5115"/>
                </a:cubicBezTo>
                <a:cubicBezTo>
                  <a:pt x="10418" y="2176"/>
                  <a:pt x="10422" y="2118"/>
                  <a:pt x="10789" y="1862"/>
                </a:cubicBezTo>
                <a:cubicBezTo>
                  <a:pt x="11344" y="1475"/>
                  <a:pt x="11238" y="17"/>
                  <a:pt x="10655" y="17"/>
                </a:cubicBezTo>
                <a:lnTo>
                  <a:pt x="10145" y="17"/>
                </a:lnTo>
                <a:close/>
                <a:moveTo>
                  <a:pt x="12095" y="17"/>
                </a:moveTo>
                <a:cubicBezTo>
                  <a:pt x="11955" y="17"/>
                  <a:pt x="11943" y="690"/>
                  <a:pt x="11943" y="9340"/>
                </a:cubicBezTo>
                <a:cubicBezTo>
                  <a:pt x="11943" y="16911"/>
                  <a:pt x="11963" y="18663"/>
                  <a:pt x="12055" y="18663"/>
                </a:cubicBezTo>
                <a:cubicBezTo>
                  <a:pt x="12134" y="18663"/>
                  <a:pt x="12176" y="17462"/>
                  <a:pt x="12193" y="14633"/>
                </a:cubicBezTo>
                <a:cubicBezTo>
                  <a:pt x="12223" y="9612"/>
                  <a:pt x="12338" y="9664"/>
                  <a:pt x="12484" y="14779"/>
                </a:cubicBezTo>
                <a:cubicBezTo>
                  <a:pt x="12545" y="16931"/>
                  <a:pt x="12629" y="18576"/>
                  <a:pt x="12672" y="18421"/>
                </a:cubicBezTo>
                <a:cubicBezTo>
                  <a:pt x="12715" y="18265"/>
                  <a:pt x="12806" y="16379"/>
                  <a:pt x="12873" y="14196"/>
                </a:cubicBezTo>
                <a:cubicBezTo>
                  <a:pt x="12940" y="12012"/>
                  <a:pt x="13031" y="10092"/>
                  <a:pt x="13074" y="9971"/>
                </a:cubicBezTo>
                <a:cubicBezTo>
                  <a:pt x="13117" y="9851"/>
                  <a:pt x="13164" y="11747"/>
                  <a:pt x="13177" y="14196"/>
                </a:cubicBezTo>
                <a:cubicBezTo>
                  <a:pt x="13194" y="17399"/>
                  <a:pt x="13230" y="18663"/>
                  <a:pt x="13311" y="18663"/>
                </a:cubicBezTo>
                <a:cubicBezTo>
                  <a:pt x="13403" y="18663"/>
                  <a:pt x="13423" y="16918"/>
                  <a:pt x="13423" y="9340"/>
                </a:cubicBezTo>
                <a:cubicBezTo>
                  <a:pt x="13423" y="621"/>
                  <a:pt x="13415" y="17"/>
                  <a:pt x="13271" y="17"/>
                </a:cubicBezTo>
                <a:cubicBezTo>
                  <a:pt x="13147" y="17"/>
                  <a:pt x="13084" y="1200"/>
                  <a:pt x="12949" y="6135"/>
                </a:cubicBezTo>
                <a:cubicBezTo>
                  <a:pt x="12856" y="9517"/>
                  <a:pt x="12752" y="12658"/>
                  <a:pt x="12716" y="13079"/>
                </a:cubicBezTo>
                <a:cubicBezTo>
                  <a:pt x="12641" y="13980"/>
                  <a:pt x="12541" y="11628"/>
                  <a:pt x="12368" y="4873"/>
                </a:cubicBezTo>
                <a:cubicBezTo>
                  <a:pt x="12271" y="1091"/>
                  <a:pt x="12212" y="17"/>
                  <a:pt x="12095" y="17"/>
                </a:cubicBezTo>
                <a:close/>
                <a:moveTo>
                  <a:pt x="13893" y="17"/>
                </a:moveTo>
                <a:cubicBezTo>
                  <a:pt x="13845" y="17"/>
                  <a:pt x="13816" y="3685"/>
                  <a:pt x="13816" y="9340"/>
                </a:cubicBezTo>
                <a:cubicBezTo>
                  <a:pt x="13816" y="14995"/>
                  <a:pt x="13845" y="18663"/>
                  <a:pt x="13893" y="18663"/>
                </a:cubicBezTo>
                <a:cubicBezTo>
                  <a:pt x="13940" y="18663"/>
                  <a:pt x="13973" y="14995"/>
                  <a:pt x="13973" y="9340"/>
                </a:cubicBezTo>
                <a:cubicBezTo>
                  <a:pt x="13973" y="3685"/>
                  <a:pt x="13940" y="17"/>
                  <a:pt x="13893" y="17"/>
                </a:cubicBezTo>
                <a:close/>
                <a:moveTo>
                  <a:pt x="15417" y="17"/>
                </a:moveTo>
                <a:cubicBezTo>
                  <a:pt x="15326" y="17"/>
                  <a:pt x="15297" y="1153"/>
                  <a:pt x="15297" y="5067"/>
                </a:cubicBezTo>
                <a:cubicBezTo>
                  <a:pt x="15297" y="7838"/>
                  <a:pt x="15269" y="10292"/>
                  <a:pt x="15230" y="10554"/>
                </a:cubicBezTo>
                <a:cubicBezTo>
                  <a:pt x="15191" y="10816"/>
                  <a:pt x="15037" y="8664"/>
                  <a:pt x="14890" y="5747"/>
                </a:cubicBezTo>
                <a:cubicBezTo>
                  <a:pt x="14742" y="2830"/>
                  <a:pt x="14563" y="313"/>
                  <a:pt x="14492" y="162"/>
                </a:cubicBezTo>
                <a:cubicBezTo>
                  <a:pt x="14377" y="-80"/>
                  <a:pt x="14362" y="994"/>
                  <a:pt x="14362" y="9292"/>
                </a:cubicBezTo>
                <a:cubicBezTo>
                  <a:pt x="14362" y="17075"/>
                  <a:pt x="14381" y="18663"/>
                  <a:pt x="14478" y="18663"/>
                </a:cubicBezTo>
                <a:cubicBezTo>
                  <a:pt x="14570" y="18663"/>
                  <a:pt x="14595" y="17515"/>
                  <a:pt x="14595" y="13225"/>
                </a:cubicBezTo>
                <a:cubicBezTo>
                  <a:pt x="14595" y="10220"/>
                  <a:pt x="14629" y="7482"/>
                  <a:pt x="14671" y="7203"/>
                </a:cubicBezTo>
                <a:cubicBezTo>
                  <a:pt x="14712" y="6925"/>
                  <a:pt x="14872" y="9407"/>
                  <a:pt x="15024" y="12691"/>
                </a:cubicBezTo>
                <a:cubicBezTo>
                  <a:pt x="15432" y="21491"/>
                  <a:pt x="15534" y="20833"/>
                  <a:pt x="15534" y="9340"/>
                </a:cubicBezTo>
                <a:cubicBezTo>
                  <a:pt x="15534" y="1612"/>
                  <a:pt x="15514" y="17"/>
                  <a:pt x="15417" y="17"/>
                </a:cubicBezTo>
                <a:close/>
                <a:moveTo>
                  <a:pt x="16039" y="17"/>
                </a:moveTo>
                <a:cubicBezTo>
                  <a:pt x="15942" y="17"/>
                  <a:pt x="15923" y="1612"/>
                  <a:pt x="15923" y="9340"/>
                </a:cubicBezTo>
                <a:cubicBezTo>
                  <a:pt x="15923" y="17068"/>
                  <a:pt x="15942" y="18663"/>
                  <a:pt x="16039" y="18663"/>
                </a:cubicBezTo>
                <a:cubicBezTo>
                  <a:pt x="16136" y="18663"/>
                  <a:pt x="16155" y="17068"/>
                  <a:pt x="16155" y="9340"/>
                </a:cubicBezTo>
                <a:cubicBezTo>
                  <a:pt x="16155" y="1612"/>
                  <a:pt x="16136" y="17"/>
                  <a:pt x="16039" y="17"/>
                </a:cubicBezTo>
                <a:close/>
                <a:moveTo>
                  <a:pt x="16992" y="17"/>
                </a:moveTo>
                <a:cubicBezTo>
                  <a:pt x="16815" y="143"/>
                  <a:pt x="16643" y="962"/>
                  <a:pt x="16576" y="2445"/>
                </a:cubicBezTo>
                <a:cubicBezTo>
                  <a:pt x="16450" y="5205"/>
                  <a:pt x="16547" y="7780"/>
                  <a:pt x="16844" y="9437"/>
                </a:cubicBezTo>
                <a:cubicBezTo>
                  <a:pt x="17340" y="12200"/>
                  <a:pt x="17483" y="15168"/>
                  <a:pt x="17193" y="16818"/>
                </a:cubicBezTo>
                <a:cubicBezTo>
                  <a:pt x="17017" y="17817"/>
                  <a:pt x="16705" y="16581"/>
                  <a:pt x="16705" y="14876"/>
                </a:cubicBezTo>
                <a:cubicBezTo>
                  <a:pt x="16705" y="14161"/>
                  <a:pt x="16649" y="13565"/>
                  <a:pt x="16585" y="13565"/>
                </a:cubicBezTo>
                <a:cubicBezTo>
                  <a:pt x="16432" y="13565"/>
                  <a:pt x="16438" y="15663"/>
                  <a:pt x="16594" y="17352"/>
                </a:cubicBezTo>
                <a:cubicBezTo>
                  <a:pt x="16668" y="18165"/>
                  <a:pt x="16851" y="18663"/>
                  <a:pt x="17063" y="18663"/>
                </a:cubicBezTo>
                <a:cubicBezTo>
                  <a:pt x="17355" y="18663"/>
                  <a:pt x="17424" y="18353"/>
                  <a:pt x="17497" y="16624"/>
                </a:cubicBezTo>
                <a:cubicBezTo>
                  <a:pt x="17639" y="13223"/>
                  <a:pt x="17527" y="10733"/>
                  <a:pt x="17135" y="8660"/>
                </a:cubicBezTo>
                <a:cubicBezTo>
                  <a:pt x="16742" y="6588"/>
                  <a:pt x="16634" y="4902"/>
                  <a:pt x="16781" y="2979"/>
                </a:cubicBezTo>
                <a:cubicBezTo>
                  <a:pt x="16917" y="1202"/>
                  <a:pt x="17154" y="1414"/>
                  <a:pt x="17269" y="3416"/>
                </a:cubicBezTo>
                <a:cubicBezTo>
                  <a:pt x="17364" y="5069"/>
                  <a:pt x="17564" y="5754"/>
                  <a:pt x="17564" y="4436"/>
                </a:cubicBezTo>
                <a:cubicBezTo>
                  <a:pt x="17564" y="4073"/>
                  <a:pt x="17507" y="2924"/>
                  <a:pt x="17439" y="1862"/>
                </a:cubicBezTo>
                <a:cubicBezTo>
                  <a:pt x="17350" y="491"/>
                  <a:pt x="17168" y="-109"/>
                  <a:pt x="16992" y="17"/>
                </a:cubicBezTo>
                <a:close/>
                <a:moveTo>
                  <a:pt x="18266" y="17"/>
                </a:moveTo>
                <a:cubicBezTo>
                  <a:pt x="17736" y="17"/>
                  <a:pt x="17502" y="1320"/>
                  <a:pt x="17935" y="1862"/>
                </a:cubicBezTo>
                <a:lnTo>
                  <a:pt x="18150" y="2153"/>
                </a:lnTo>
                <a:lnTo>
                  <a:pt x="18172" y="10408"/>
                </a:lnTo>
                <a:cubicBezTo>
                  <a:pt x="18190" y="16894"/>
                  <a:pt x="18214" y="18663"/>
                  <a:pt x="18302" y="18663"/>
                </a:cubicBezTo>
                <a:cubicBezTo>
                  <a:pt x="18389" y="18663"/>
                  <a:pt x="18418" y="16894"/>
                  <a:pt x="18436" y="10408"/>
                </a:cubicBezTo>
                <a:cubicBezTo>
                  <a:pt x="18457" y="2563"/>
                  <a:pt x="18471" y="2119"/>
                  <a:pt x="18637" y="1862"/>
                </a:cubicBezTo>
                <a:cubicBezTo>
                  <a:pt x="19028" y="1259"/>
                  <a:pt x="18777" y="17"/>
                  <a:pt x="18266" y="17"/>
                </a:cubicBezTo>
                <a:close/>
                <a:moveTo>
                  <a:pt x="19125" y="17"/>
                </a:moveTo>
                <a:lnTo>
                  <a:pt x="19125" y="9340"/>
                </a:lnTo>
                <a:cubicBezTo>
                  <a:pt x="19125" y="14615"/>
                  <a:pt x="19155" y="18663"/>
                  <a:pt x="19196" y="18663"/>
                </a:cubicBezTo>
                <a:cubicBezTo>
                  <a:pt x="19237" y="18663"/>
                  <a:pt x="19281" y="17053"/>
                  <a:pt x="19295" y="15070"/>
                </a:cubicBezTo>
                <a:cubicBezTo>
                  <a:pt x="19318" y="11568"/>
                  <a:pt x="19325" y="11477"/>
                  <a:pt x="19590" y="11477"/>
                </a:cubicBezTo>
                <a:cubicBezTo>
                  <a:pt x="19802" y="11477"/>
                  <a:pt x="19866" y="11805"/>
                  <a:pt x="19885" y="13128"/>
                </a:cubicBezTo>
                <a:cubicBezTo>
                  <a:pt x="19943" y="17328"/>
                  <a:pt x="19990" y="18663"/>
                  <a:pt x="20082" y="18663"/>
                </a:cubicBezTo>
                <a:cubicBezTo>
                  <a:pt x="20191" y="18663"/>
                  <a:pt x="20169" y="12150"/>
                  <a:pt x="20055" y="10603"/>
                </a:cubicBezTo>
                <a:cubicBezTo>
                  <a:pt x="20019" y="10120"/>
                  <a:pt x="20024" y="9150"/>
                  <a:pt x="20064" y="8466"/>
                </a:cubicBezTo>
                <a:cubicBezTo>
                  <a:pt x="20104" y="7782"/>
                  <a:pt x="20135" y="6178"/>
                  <a:pt x="20135" y="4921"/>
                </a:cubicBezTo>
                <a:cubicBezTo>
                  <a:pt x="20137" y="1887"/>
                  <a:pt x="19876" y="17"/>
                  <a:pt x="19456" y="17"/>
                </a:cubicBezTo>
                <a:lnTo>
                  <a:pt x="19125" y="17"/>
                </a:lnTo>
                <a:close/>
                <a:moveTo>
                  <a:pt x="20439" y="17"/>
                </a:moveTo>
                <a:cubicBezTo>
                  <a:pt x="20321" y="17"/>
                  <a:pt x="20335" y="835"/>
                  <a:pt x="20569" y="6135"/>
                </a:cubicBezTo>
                <a:cubicBezTo>
                  <a:pt x="20730" y="9786"/>
                  <a:pt x="20842" y="13548"/>
                  <a:pt x="20842" y="15458"/>
                </a:cubicBezTo>
                <a:cubicBezTo>
                  <a:pt x="20842" y="17221"/>
                  <a:pt x="20875" y="18663"/>
                  <a:pt x="20918" y="18663"/>
                </a:cubicBezTo>
                <a:cubicBezTo>
                  <a:pt x="20961" y="18663"/>
                  <a:pt x="20998" y="17301"/>
                  <a:pt x="20998" y="15653"/>
                </a:cubicBezTo>
                <a:cubicBezTo>
                  <a:pt x="20998" y="14004"/>
                  <a:pt x="21086" y="10764"/>
                  <a:pt x="21195" y="8417"/>
                </a:cubicBezTo>
                <a:cubicBezTo>
                  <a:pt x="21512" y="1615"/>
                  <a:pt x="21557" y="17"/>
                  <a:pt x="21428" y="17"/>
                </a:cubicBezTo>
                <a:cubicBezTo>
                  <a:pt x="21366" y="17"/>
                  <a:pt x="21243" y="1793"/>
                  <a:pt x="21155" y="3950"/>
                </a:cubicBezTo>
                <a:cubicBezTo>
                  <a:pt x="21021" y="7235"/>
                  <a:pt x="20978" y="7683"/>
                  <a:pt x="20882" y="6815"/>
                </a:cubicBezTo>
                <a:cubicBezTo>
                  <a:pt x="20819" y="6245"/>
                  <a:pt x="20725" y="4469"/>
                  <a:pt x="20672" y="2882"/>
                </a:cubicBezTo>
                <a:cubicBezTo>
                  <a:pt x="20612" y="1088"/>
                  <a:pt x="20525" y="17"/>
                  <a:pt x="20439" y="17"/>
                </a:cubicBezTo>
                <a:close/>
                <a:moveTo>
                  <a:pt x="6125" y="1716"/>
                </a:moveTo>
                <a:cubicBezTo>
                  <a:pt x="6385" y="1716"/>
                  <a:pt x="6554" y="4734"/>
                  <a:pt x="6554" y="9340"/>
                </a:cubicBezTo>
                <a:cubicBezTo>
                  <a:pt x="6554" y="11465"/>
                  <a:pt x="6500" y="14033"/>
                  <a:pt x="6433" y="15070"/>
                </a:cubicBezTo>
                <a:cubicBezTo>
                  <a:pt x="6283" y="17406"/>
                  <a:pt x="5966" y="17538"/>
                  <a:pt x="5856" y="15313"/>
                </a:cubicBezTo>
                <a:cubicBezTo>
                  <a:pt x="5812" y="14410"/>
                  <a:pt x="5776" y="11734"/>
                  <a:pt x="5776" y="9340"/>
                </a:cubicBezTo>
                <a:cubicBezTo>
                  <a:pt x="5776" y="3966"/>
                  <a:pt x="5879" y="1716"/>
                  <a:pt x="6125" y="1716"/>
                </a:cubicBezTo>
                <a:close/>
                <a:moveTo>
                  <a:pt x="19617" y="1765"/>
                </a:moveTo>
                <a:cubicBezTo>
                  <a:pt x="19764" y="2021"/>
                  <a:pt x="19903" y="3371"/>
                  <a:pt x="19903" y="5601"/>
                </a:cubicBezTo>
                <a:cubicBezTo>
                  <a:pt x="19903" y="6697"/>
                  <a:pt x="19839" y="7982"/>
                  <a:pt x="19755" y="8466"/>
                </a:cubicBezTo>
                <a:cubicBezTo>
                  <a:pt x="19410" y="10472"/>
                  <a:pt x="19247" y="9076"/>
                  <a:pt x="19295" y="4533"/>
                </a:cubicBezTo>
                <a:cubicBezTo>
                  <a:pt x="19318" y="2343"/>
                  <a:pt x="19470" y="1509"/>
                  <a:pt x="19617" y="1765"/>
                </a:cubicBezTo>
                <a:close/>
                <a:moveTo>
                  <a:pt x="4685" y="1813"/>
                </a:moveTo>
                <a:cubicBezTo>
                  <a:pt x="4822" y="1725"/>
                  <a:pt x="4976" y="2598"/>
                  <a:pt x="5056" y="4241"/>
                </a:cubicBezTo>
                <a:cubicBezTo>
                  <a:pt x="5178" y="6751"/>
                  <a:pt x="5142" y="13769"/>
                  <a:pt x="4998" y="15653"/>
                </a:cubicBezTo>
                <a:cubicBezTo>
                  <a:pt x="4859" y="17470"/>
                  <a:pt x="4549" y="17277"/>
                  <a:pt x="4452" y="15313"/>
                </a:cubicBezTo>
                <a:cubicBezTo>
                  <a:pt x="4338" y="12990"/>
                  <a:pt x="4349" y="4882"/>
                  <a:pt x="4470" y="3076"/>
                </a:cubicBezTo>
                <a:cubicBezTo>
                  <a:pt x="4523" y="2295"/>
                  <a:pt x="4602" y="1867"/>
                  <a:pt x="4685" y="1813"/>
                </a:cubicBezTo>
                <a:close/>
                <a:moveTo>
                  <a:pt x="9210" y="1813"/>
                </a:moveTo>
                <a:cubicBezTo>
                  <a:pt x="9348" y="1725"/>
                  <a:pt x="9501" y="2596"/>
                  <a:pt x="9577" y="4241"/>
                </a:cubicBezTo>
                <a:cubicBezTo>
                  <a:pt x="9713" y="7173"/>
                  <a:pt x="9701" y="12805"/>
                  <a:pt x="9555" y="15070"/>
                </a:cubicBezTo>
                <a:cubicBezTo>
                  <a:pt x="9404" y="17406"/>
                  <a:pt x="9087" y="17538"/>
                  <a:pt x="8978" y="15313"/>
                </a:cubicBezTo>
                <a:cubicBezTo>
                  <a:pt x="8863" y="12990"/>
                  <a:pt x="8879" y="4882"/>
                  <a:pt x="9000" y="3076"/>
                </a:cubicBezTo>
                <a:cubicBezTo>
                  <a:pt x="9053" y="2292"/>
                  <a:pt x="9128" y="1867"/>
                  <a:pt x="9210" y="1813"/>
                </a:cubicBezTo>
                <a:close/>
              </a:path>
            </a:pathLst>
          </a:custGeom>
          <a:ln w="12700">
            <a:miter lim="400000"/>
          </a:ln>
        </p:spPr>
      </p:pic>
      <p:sp>
        <p:nvSpPr>
          <p:cNvPr id="124" name="Some background"/>
          <p:cNvSpPr txBox="1"/>
          <p:nvPr/>
        </p:nvSpPr>
        <p:spPr>
          <a:xfrm>
            <a:off x="3875786" y="174749"/>
            <a:ext cx="4440429" cy="7899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lgn="ctr" defTabSz="457200">
              <a:defRPr sz="4000">
                <a:uFill>
                  <a:solidFill>
                    <a:srgbClr val="000000"/>
                  </a:solidFill>
                </a:uFill>
                <a:latin typeface="Avenir Black"/>
                <a:ea typeface="Avenir Black"/>
                <a:cs typeface="Avenir Black"/>
                <a:sym typeface="Avenir Black"/>
              </a:defRPr>
            </a:lvl1pPr>
          </a:lstStyle>
          <a:p>
            <a:pPr/>
            <a:r>
              <a:t>Some background</a:t>
            </a:r>
          </a:p>
        </p:txBody>
      </p:sp>
      <p:pic>
        <p:nvPicPr>
          <p:cNvPr id="125" name="Image" descr="Image"/>
          <p:cNvPicPr>
            <a:picLocks noChangeAspect="1"/>
          </p:cNvPicPr>
          <p:nvPr/>
        </p:nvPicPr>
        <p:blipFill>
          <a:blip r:embed="rId4">
            <a:extLst/>
          </a:blip>
          <a:srcRect l="30430" t="14516" r="30434" b="14533"/>
          <a:stretch>
            <a:fillRect/>
          </a:stretch>
        </p:blipFill>
        <p:spPr>
          <a:xfrm>
            <a:off x="995814" y="1634066"/>
            <a:ext cx="412978" cy="390902"/>
          </a:xfrm>
          <a:custGeom>
            <a:avLst/>
            <a:gdLst/>
            <a:ahLst/>
            <a:cxnLst>
              <a:cxn ang="0">
                <a:pos x="wd2" y="hd2"/>
              </a:cxn>
              <a:cxn ang="5400000">
                <a:pos x="wd2" y="hd2"/>
              </a:cxn>
              <a:cxn ang="10800000">
                <a:pos x="wd2" y="hd2"/>
              </a:cxn>
              <a:cxn ang="16200000">
                <a:pos x="wd2" y="hd2"/>
              </a:cxn>
            </a:cxnLst>
            <a:rect l="0" t="0" r="r" b="b"/>
            <a:pathLst>
              <a:path w="21556" h="21555" fill="norm" stroke="1" extrusionOk="0">
                <a:moveTo>
                  <a:pt x="10798" y="0"/>
                </a:moveTo>
                <a:cubicBezTo>
                  <a:pt x="10689" y="0"/>
                  <a:pt x="9944" y="787"/>
                  <a:pt x="9493" y="1379"/>
                </a:cubicBezTo>
                <a:cubicBezTo>
                  <a:pt x="8541" y="2629"/>
                  <a:pt x="7898" y="3873"/>
                  <a:pt x="7422" y="5406"/>
                </a:cubicBezTo>
                <a:cubicBezTo>
                  <a:pt x="7287" y="5838"/>
                  <a:pt x="7209" y="5956"/>
                  <a:pt x="7152" y="5799"/>
                </a:cubicBezTo>
                <a:cubicBezTo>
                  <a:pt x="7125" y="5725"/>
                  <a:pt x="7032" y="5772"/>
                  <a:pt x="6655" y="6018"/>
                </a:cubicBezTo>
                <a:cubicBezTo>
                  <a:pt x="5209" y="6966"/>
                  <a:pt x="4085" y="8332"/>
                  <a:pt x="3444" y="9936"/>
                </a:cubicBezTo>
                <a:cubicBezTo>
                  <a:pt x="3037" y="10954"/>
                  <a:pt x="2836" y="12055"/>
                  <a:pt x="2761" y="13809"/>
                </a:cubicBezTo>
                <a:cubicBezTo>
                  <a:pt x="2751" y="14033"/>
                  <a:pt x="2720" y="14116"/>
                  <a:pt x="2657" y="14116"/>
                </a:cubicBezTo>
                <a:cubicBezTo>
                  <a:pt x="2534" y="14116"/>
                  <a:pt x="1757" y="15208"/>
                  <a:pt x="1311" y="15998"/>
                </a:cubicBezTo>
                <a:cubicBezTo>
                  <a:pt x="845" y="16821"/>
                  <a:pt x="463" y="17740"/>
                  <a:pt x="192" y="18733"/>
                </a:cubicBezTo>
                <a:cubicBezTo>
                  <a:pt x="49" y="19256"/>
                  <a:pt x="-22" y="19513"/>
                  <a:pt x="5" y="19653"/>
                </a:cubicBezTo>
                <a:cubicBezTo>
                  <a:pt x="33" y="19792"/>
                  <a:pt x="159" y="19813"/>
                  <a:pt x="420" y="19893"/>
                </a:cubicBezTo>
                <a:cubicBezTo>
                  <a:pt x="2139" y="20421"/>
                  <a:pt x="3913" y="20521"/>
                  <a:pt x="5744" y="20178"/>
                </a:cubicBezTo>
                <a:cubicBezTo>
                  <a:pt x="6304" y="20073"/>
                  <a:pt x="6317" y="20075"/>
                  <a:pt x="6427" y="20200"/>
                </a:cubicBezTo>
                <a:cubicBezTo>
                  <a:pt x="6602" y="20398"/>
                  <a:pt x="7748" y="20981"/>
                  <a:pt x="8354" y="21185"/>
                </a:cubicBezTo>
                <a:cubicBezTo>
                  <a:pt x="8835" y="21346"/>
                  <a:pt x="9058" y="21408"/>
                  <a:pt x="9742" y="21535"/>
                </a:cubicBezTo>
                <a:cubicBezTo>
                  <a:pt x="10095" y="21600"/>
                  <a:pt x="12091" y="21499"/>
                  <a:pt x="12455" y="21403"/>
                </a:cubicBezTo>
                <a:cubicBezTo>
                  <a:pt x="13404" y="21156"/>
                  <a:pt x="14368" y="20743"/>
                  <a:pt x="15107" y="20243"/>
                </a:cubicBezTo>
                <a:cubicBezTo>
                  <a:pt x="15434" y="20023"/>
                  <a:pt x="15563" y="19978"/>
                  <a:pt x="15563" y="20068"/>
                </a:cubicBezTo>
                <a:cubicBezTo>
                  <a:pt x="15563" y="20156"/>
                  <a:pt x="16161" y="20269"/>
                  <a:pt x="17075" y="20353"/>
                </a:cubicBezTo>
                <a:cubicBezTo>
                  <a:pt x="18377" y="20473"/>
                  <a:pt x="19789" y="20300"/>
                  <a:pt x="21114" y="19893"/>
                </a:cubicBezTo>
                <a:cubicBezTo>
                  <a:pt x="21379" y="19812"/>
                  <a:pt x="21521" y="19792"/>
                  <a:pt x="21550" y="19653"/>
                </a:cubicBezTo>
                <a:cubicBezTo>
                  <a:pt x="21578" y="19514"/>
                  <a:pt x="21505" y="19253"/>
                  <a:pt x="21363" y="18733"/>
                </a:cubicBezTo>
                <a:cubicBezTo>
                  <a:pt x="20892" y="17005"/>
                  <a:pt x="20157" y="15598"/>
                  <a:pt x="19022" y="14203"/>
                </a:cubicBezTo>
                <a:cubicBezTo>
                  <a:pt x="18787" y="13915"/>
                  <a:pt x="18668" y="13717"/>
                  <a:pt x="18691" y="13656"/>
                </a:cubicBezTo>
                <a:cubicBezTo>
                  <a:pt x="18710" y="13605"/>
                  <a:pt x="18736" y="13283"/>
                  <a:pt x="18732" y="12934"/>
                </a:cubicBezTo>
                <a:cubicBezTo>
                  <a:pt x="18708" y="10897"/>
                  <a:pt x="17894" y="8903"/>
                  <a:pt x="16495" y="7375"/>
                </a:cubicBezTo>
                <a:cubicBezTo>
                  <a:pt x="15874" y="6697"/>
                  <a:pt x="15537" y="6394"/>
                  <a:pt x="14672" y="5843"/>
                </a:cubicBezTo>
                <a:cubicBezTo>
                  <a:pt x="14175" y="5527"/>
                  <a:pt x="14049" y="5429"/>
                  <a:pt x="14071" y="5340"/>
                </a:cubicBezTo>
                <a:cubicBezTo>
                  <a:pt x="14087" y="5278"/>
                  <a:pt x="13995" y="4984"/>
                  <a:pt x="13885" y="4683"/>
                </a:cubicBezTo>
                <a:cubicBezTo>
                  <a:pt x="13486" y="3591"/>
                  <a:pt x="12930" y="2522"/>
                  <a:pt x="12248" y="1598"/>
                </a:cubicBezTo>
                <a:cubicBezTo>
                  <a:pt x="11853" y="1062"/>
                  <a:pt x="10890" y="0"/>
                  <a:pt x="10798" y="0"/>
                </a:cubicBezTo>
                <a:close/>
                <a:moveTo>
                  <a:pt x="10757" y="1882"/>
                </a:moveTo>
                <a:lnTo>
                  <a:pt x="11047" y="2232"/>
                </a:lnTo>
                <a:cubicBezTo>
                  <a:pt x="11623" y="2896"/>
                  <a:pt x="12646" y="4722"/>
                  <a:pt x="12518" y="4858"/>
                </a:cubicBezTo>
                <a:cubicBezTo>
                  <a:pt x="12485" y="4892"/>
                  <a:pt x="12123" y="4885"/>
                  <a:pt x="11585" y="4837"/>
                </a:cubicBezTo>
                <a:cubicBezTo>
                  <a:pt x="10880" y="4774"/>
                  <a:pt x="10543" y="4778"/>
                  <a:pt x="9990" y="4837"/>
                </a:cubicBezTo>
                <a:cubicBezTo>
                  <a:pt x="9608" y="4877"/>
                  <a:pt x="9253" y="4909"/>
                  <a:pt x="9203" y="4924"/>
                </a:cubicBezTo>
                <a:cubicBezTo>
                  <a:pt x="9096" y="4957"/>
                  <a:pt x="9037" y="4916"/>
                  <a:pt x="9037" y="4793"/>
                </a:cubicBezTo>
                <a:cubicBezTo>
                  <a:pt x="9037" y="4679"/>
                  <a:pt x="9519" y="3678"/>
                  <a:pt x="9783" y="3239"/>
                </a:cubicBezTo>
                <a:cubicBezTo>
                  <a:pt x="9896" y="3052"/>
                  <a:pt x="10152" y="2687"/>
                  <a:pt x="10363" y="2407"/>
                </a:cubicBezTo>
                <a:lnTo>
                  <a:pt x="10757" y="1882"/>
                </a:lnTo>
                <a:close/>
                <a:moveTo>
                  <a:pt x="10715" y="6172"/>
                </a:moveTo>
                <a:cubicBezTo>
                  <a:pt x="11665" y="6168"/>
                  <a:pt x="12240" y="6255"/>
                  <a:pt x="12828" y="6500"/>
                </a:cubicBezTo>
                <a:cubicBezTo>
                  <a:pt x="13208" y="6658"/>
                  <a:pt x="13301" y="6728"/>
                  <a:pt x="13222" y="6828"/>
                </a:cubicBezTo>
                <a:cubicBezTo>
                  <a:pt x="13180" y="6881"/>
                  <a:pt x="13173" y="7040"/>
                  <a:pt x="13222" y="7353"/>
                </a:cubicBezTo>
                <a:cubicBezTo>
                  <a:pt x="13315" y="7948"/>
                  <a:pt x="13316" y="9726"/>
                  <a:pt x="13222" y="10176"/>
                </a:cubicBezTo>
                <a:cubicBezTo>
                  <a:pt x="13150" y="10521"/>
                  <a:pt x="13077" y="10656"/>
                  <a:pt x="13015" y="10549"/>
                </a:cubicBezTo>
                <a:cubicBezTo>
                  <a:pt x="12898" y="10348"/>
                  <a:pt x="10180" y="10237"/>
                  <a:pt x="9120" y="10395"/>
                </a:cubicBezTo>
                <a:cubicBezTo>
                  <a:pt x="8419" y="10500"/>
                  <a:pt x="8376" y="10479"/>
                  <a:pt x="8312" y="9936"/>
                </a:cubicBezTo>
                <a:cubicBezTo>
                  <a:pt x="8235" y="9267"/>
                  <a:pt x="8268" y="7810"/>
                  <a:pt x="8375" y="7178"/>
                </a:cubicBezTo>
                <a:cubicBezTo>
                  <a:pt x="8483" y="6530"/>
                  <a:pt x="8540" y="6324"/>
                  <a:pt x="8644" y="6412"/>
                </a:cubicBezTo>
                <a:cubicBezTo>
                  <a:pt x="8689" y="6450"/>
                  <a:pt x="8905" y="6424"/>
                  <a:pt x="9265" y="6325"/>
                </a:cubicBezTo>
                <a:cubicBezTo>
                  <a:pt x="9734" y="6195"/>
                  <a:pt x="9950" y="6174"/>
                  <a:pt x="10715" y="6172"/>
                </a:cubicBezTo>
                <a:close/>
                <a:moveTo>
                  <a:pt x="14651" y="7616"/>
                </a:moveTo>
                <a:cubicBezTo>
                  <a:pt x="14733" y="7553"/>
                  <a:pt x="14788" y="7584"/>
                  <a:pt x="15086" y="7835"/>
                </a:cubicBezTo>
                <a:cubicBezTo>
                  <a:pt x="15696" y="8347"/>
                  <a:pt x="16350" y="9226"/>
                  <a:pt x="16744" y="10067"/>
                </a:cubicBezTo>
                <a:cubicBezTo>
                  <a:pt x="17100" y="10829"/>
                  <a:pt x="17422" y="11896"/>
                  <a:pt x="17386" y="12234"/>
                </a:cubicBezTo>
                <a:cubicBezTo>
                  <a:pt x="17375" y="12329"/>
                  <a:pt x="17331" y="12402"/>
                  <a:pt x="17282" y="12409"/>
                </a:cubicBezTo>
                <a:cubicBezTo>
                  <a:pt x="17234" y="12415"/>
                  <a:pt x="16978" y="12294"/>
                  <a:pt x="16723" y="12124"/>
                </a:cubicBezTo>
                <a:cubicBezTo>
                  <a:pt x="16070" y="11691"/>
                  <a:pt x="14745" y="11007"/>
                  <a:pt x="14589" y="11030"/>
                </a:cubicBezTo>
                <a:cubicBezTo>
                  <a:pt x="14412" y="11056"/>
                  <a:pt x="14402" y="10919"/>
                  <a:pt x="14527" y="10286"/>
                </a:cubicBezTo>
                <a:cubicBezTo>
                  <a:pt x="14657" y="9627"/>
                  <a:pt x="14690" y="8810"/>
                  <a:pt x="14610" y="8185"/>
                </a:cubicBezTo>
                <a:cubicBezTo>
                  <a:pt x="14554" y="7745"/>
                  <a:pt x="14565" y="7682"/>
                  <a:pt x="14651" y="7616"/>
                </a:cubicBezTo>
                <a:close/>
                <a:moveTo>
                  <a:pt x="6904" y="7660"/>
                </a:moveTo>
                <a:cubicBezTo>
                  <a:pt x="6967" y="7765"/>
                  <a:pt x="6952" y="8051"/>
                  <a:pt x="6945" y="8645"/>
                </a:cubicBezTo>
                <a:cubicBezTo>
                  <a:pt x="6931" y="9772"/>
                  <a:pt x="7027" y="10653"/>
                  <a:pt x="7173" y="10767"/>
                </a:cubicBezTo>
                <a:cubicBezTo>
                  <a:pt x="7255" y="10831"/>
                  <a:pt x="7237" y="10850"/>
                  <a:pt x="6987" y="10964"/>
                </a:cubicBezTo>
                <a:cubicBezTo>
                  <a:pt x="6827" y="11037"/>
                  <a:pt x="6345" y="11276"/>
                  <a:pt x="5930" y="11490"/>
                </a:cubicBezTo>
                <a:cubicBezTo>
                  <a:pt x="5516" y="11703"/>
                  <a:pt x="4970" y="12029"/>
                  <a:pt x="4708" y="12212"/>
                </a:cubicBezTo>
                <a:cubicBezTo>
                  <a:pt x="4446" y="12395"/>
                  <a:pt x="4228" y="12536"/>
                  <a:pt x="4211" y="12518"/>
                </a:cubicBezTo>
                <a:cubicBezTo>
                  <a:pt x="4106" y="12408"/>
                  <a:pt x="4261" y="11462"/>
                  <a:pt x="4501" y="10789"/>
                </a:cubicBezTo>
                <a:cubicBezTo>
                  <a:pt x="4648" y="10376"/>
                  <a:pt x="4946" y="9734"/>
                  <a:pt x="5164" y="9367"/>
                </a:cubicBezTo>
                <a:cubicBezTo>
                  <a:pt x="5394" y="8977"/>
                  <a:pt x="6140" y="8103"/>
                  <a:pt x="6469" y="7835"/>
                </a:cubicBezTo>
                <a:cubicBezTo>
                  <a:pt x="6714" y="7635"/>
                  <a:pt x="6840" y="7555"/>
                  <a:pt x="6904" y="7660"/>
                </a:cubicBezTo>
                <a:close/>
                <a:moveTo>
                  <a:pt x="11917" y="11730"/>
                </a:moveTo>
                <a:cubicBezTo>
                  <a:pt x="12843" y="11880"/>
                  <a:pt x="12870" y="11897"/>
                  <a:pt x="12580" y="12671"/>
                </a:cubicBezTo>
                <a:cubicBezTo>
                  <a:pt x="12235" y="13591"/>
                  <a:pt x="11700" y="14529"/>
                  <a:pt x="11088" y="15298"/>
                </a:cubicBezTo>
                <a:cubicBezTo>
                  <a:pt x="10947" y="15474"/>
                  <a:pt x="10803" y="15626"/>
                  <a:pt x="10777" y="15626"/>
                </a:cubicBezTo>
                <a:cubicBezTo>
                  <a:pt x="10752" y="15626"/>
                  <a:pt x="10609" y="15474"/>
                  <a:pt x="10467" y="15298"/>
                </a:cubicBezTo>
                <a:cubicBezTo>
                  <a:pt x="9512" y="14109"/>
                  <a:pt x="8634" y="12161"/>
                  <a:pt x="8934" y="11905"/>
                </a:cubicBezTo>
                <a:cubicBezTo>
                  <a:pt x="9204" y="11675"/>
                  <a:pt x="10953" y="11575"/>
                  <a:pt x="11917" y="11730"/>
                </a:cubicBezTo>
                <a:close/>
                <a:moveTo>
                  <a:pt x="14237" y="12299"/>
                </a:moveTo>
                <a:cubicBezTo>
                  <a:pt x="14292" y="12331"/>
                  <a:pt x="14567" y="12459"/>
                  <a:pt x="14838" y="12584"/>
                </a:cubicBezTo>
                <a:cubicBezTo>
                  <a:pt x="15733" y="12995"/>
                  <a:pt x="17207" y="14096"/>
                  <a:pt x="17282" y="14400"/>
                </a:cubicBezTo>
                <a:cubicBezTo>
                  <a:pt x="17359" y="14711"/>
                  <a:pt x="16949" y="15955"/>
                  <a:pt x="16516" y="16720"/>
                </a:cubicBezTo>
                <a:cubicBezTo>
                  <a:pt x="16237" y="17211"/>
                  <a:pt x="15639" y="18030"/>
                  <a:pt x="15314" y="18340"/>
                </a:cubicBezTo>
                <a:cubicBezTo>
                  <a:pt x="15184" y="18464"/>
                  <a:pt x="15043" y="18561"/>
                  <a:pt x="15003" y="18558"/>
                </a:cubicBezTo>
                <a:cubicBezTo>
                  <a:pt x="14879" y="18551"/>
                  <a:pt x="13873" y="18089"/>
                  <a:pt x="13429" y="17836"/>
                </a:cubicBezTo>
                <a:cubicBezTo>
                  <a:pt x="12898" y="17534"/>
                  <a:pt x="12275" y="17100"/>
                  <a:pt x="11979" y="16829"/>
                </a:cubicBezTo>
                <a:lnTo>
                  <a:pt x="11751" y="16632"/>
                </a:lnTo>
                <a:lnTo>
                  <a:pt x="12145" y="16107"/>
                </a:lnTo>
                <a:cubicBezTo>
                  <a:pt x="12362" y="15822"/>
                  <a:pt x="12684" y="15370"/>
                  <a:pt x="12849" y="15101"/>
                </a:cubicBezTo>
                <a:cubicBezTo>
                  <a:pt x="13311" y="14348"/>
                  <a:pt x="14030" y="12807"/>
                  <a:pt x="14030" y="12584"/>
                </a:cubicBezTo>
                <a:cubicBezTo>
                  <a:pt x="14030" y="12380"/>
                  <a:pt x="14128" y="12237"/>
                  <a:pt x="14237" y="12299"/>
                </a:cubicBezTo>
                <a:close/>
                <a:moveTo>
                  <a:pt x="7318" y="12387"/>
                </a:moveTo>
                <a:cubicBezTo>
                  <a:pt x="7475" y="12404"/>
                  <a:pt x="7504" y="12453"/>
                  <a:pt x="7753" y="13109"/>
                </a:cubicBezTo>
                <a:cubicBezTo>
                  <a:pt x="8171" y="14210"/>
                  <a:pt x="8580" y="14947"/>
                  <a:pt x="9410" y="16107"/>
                </a:cubicBezTo>
                <a:cubicBezTo>
                  <a:pt x="9792" y="16641"/>
                  <a:pt x="9823" y="16679"/>
                  <a:pt x="9721" y="16742"/>
                </a:cubicBezTo>
                <a:cubicBezTo>
                  <a:pt x="9660" y="16779"/>
                  <a:pt x="9530" y="16894"/>
                  <a:pt x="9431" y="16983"/>
                </a:cubicBezTo>
                <a:cubicBezTo>
                  <a:pt x="8955" y="17408"/>
                  <a:pt x="7839" y="18055"/>
                  <a:pt x="7111" y="18340"/>
                </a:cubicBezTo>
                <a:cubicBezTo>
                  <a:pt x="6450" y="18598"/>
                  <a:pt x="6491" y="18607"/>
                  <a:pt x="6013" y="18077"/>
                </a:cubicBezTo>
                <a:cubicBezTo>
                  <a:pt x="5524" y="17535"/>
                  <a:pt x="5085" y="16899"/>
                  <a:pt x="4770" y="16239"/>
                </a:cubicBezTo>
                <a:cubicBezTo>
                  <a:pt x="4466" y="15601"/>
                  <a:pt x="4362" y="15224"/>
                  <a:pt x="4314" y="14685"/>
                </a:cubicBezTo>
                <a:cubicBezTo>
                  <a:pt x="4278" y="14276"/>
                  <a:pt x="4290" y="14217"/>
                  <a:pt x="4376" y="14181"/>
                </a:cubicBezTo>
                <a:cubicBezTo>
                  <a:pt x="4431" y="14159"/>
                  <a:pt x="4545" y="14060"/>
                  <a:pt x="4646" y="13963"/>
                </a:cubicBezTo>
                <a:cubicBezTo>
                  <a:pt x="5249" y="13376"/>
                  <a:pt x="6984" y="12351"/>
                  <a:pt x="7318" y="12387"/>
                </a:cubicBezTo>
                <a:close/>
                <a:moveTo>
                  <a:pt x="3113" y="15823"/>
                </a:moveTo>
                <a:cubicBezTo>
                  <a:pt x="3152" y="15848"/>
                  <a:pt x="3333" y="16200"/>
                  <a:pt x="3506" y="16589"/>
                </a:cubicBezTo>
                <a:cubicBezTo>
                  <a:pt x="3945" y="17571"/>
                  <a:pt x="4472" y="18435"/>
                  <a:pt x="4832" y="18755"/>
                </a:cubicBezTo>
                <a:cubicBezTo>
                  <a:pt x="4946" y="18857"/>
                  <a:pt x="4941" y="18859"/>
                  <a:pt x="4770" y="18930"/>
                </a:cubicBezTo>
                <a:cubicBezTo>
                  <a:pt x="4551" y="19021"/>
                  <a:pt x="3038" y="19068"/>
                  <a:pt x="2574" y="18996"/>
                </a:cubicBezTo>
                <a:cubicBezTo>
                  <a:pt x="1512" y="18831"/>
                  <a:pt x="1592" y="18846"/>
                  <a:pt x="1601" y="18646"/>
                </a:cubicBezTo>
                <a:cubicBezTo>
                  <a:pt x="1627" y="18034"/>
                  <a:pt x="2888" y="15676"/>
                  <a:pt x="3113" y="15823"/>
                </a:cubicBezTo>
                <a:close/>
                <a:moveTo>
                  <a:pt x="18297" y="16129"/>
                </a:moveTo>
                <a:lnTo>
                  <a:pt x="18525" y="16129"/>
                </a:lnTo>
                <a:cubicBezTo>
                  <a:pt x="18770" y="16110"/>
                  <a:pt x="18768" y="16107"/>
                  <a:pt x="19022" y="16523"/>
                </a:cubicBezTo>
                <a:cubicBezTo>
                  <a:pt x="19463" y="17245"/>
                  <a:pt x="20014" y="18521"/>
                  <a:pt x="19975" y="18733"/>
                </a:cubicBezTo>
                <a:cubicBezTo>
                  <a:pt x="19963" y="18803"/>
                  <a:pt x="19851" y="18854"/>
                  <a:pt x="19540" y="18909"/>
                </a:cubicBezTo>
                <a:cubicBezTo>
                  <a:pt x="18588" y="19074"/>
                  <a:pt x="16954" y="19044"/>
                  <a:pt x="16785" y="18865"/>
                </a:cubicBezTo>
                <a:cubicBezTo>
                  <a:pt x="16755" y="18833"/>
                  <a:pt x="16901" y="18604"/>
                  <a:pt x="17116" y="18296"/>
                </a:cubicBezTo>
                <a:cubicBezTo>
                  <a:pt x="17318" y="18007"/>
                  <a:pt x="17660" y="17409"/>
                  <a:pt x="17883" y="16961"/>
                </a:cubicBezTo>
                <a:lnTo>
                  <a:pt x="18297" y="16129"/>
                </a:lnTo>
                <a:close/>
                <a:moveTo>
                  <a:pt x="10715" y="17574"/>
                </a:moveTo>
                <a:lnTo>
                  <a:pt x="11150" y="17902"/>
                </a:lnTo>
                <a:cubicBezTo>
                  <a:pt x="12096" y="18641"/>
                  <a:pt x="13234" y="19346"/>
                  <a:pt x="13491" y="19346"/>
                </a:cubicBezTo>
                <a:cubicBezTo>
                  <a:pt x="13554" y="19346"/>
                  <a:pt x="13638" y="19380"/>
                  <a:pt x="13657" y="19412"/>
                </a:cubicBezTo>
                <a:cubicBezTo>
                  <a:pt x="13739" y="19553"/>
                  <a:pt x="12962" y="19903"/>
                  <a:pt x="12145" y="20090"/>
                </a:cubicBezTo>
                <a:cubicBezTo>
                  <a:pt x="11727" y="20186"/>
                  <a:pt x="11395" y="20204"/>
                  <a:pt x="10736" y="20200"/>
                </a:cubicBezTo>
                <a:cubicBezTo>
                  <a:pt x="9809" y="20194"/>
                  <a:pt x="9273" y="20098"/>
                  <a:pt x="8540" y="19806"/>
                </a:cubicBezTo>
                <a:cubicBezTo>
                  <a:pt x="8320" y="19718"/>
                  <a:pt x="8086" y="19659"/>
                  <a:pt x="8022" y="19653"/>
                </a:cubicBezTo>
                <a:cubicBezTo>
                  <a:pt x="7798" y="19630"/>
                  <a:pt x="7933" y="19504"/>
                  <a:pt x="8602" y="19127"/>
                </a:cubicBezTo>
                <a:cubicBezTo>
                  <a:pt x="9355" y="18704"/>
                  <a:pt x="10239" y="18076"/>
                  <a:pt x="10529" y="17771"/>
                </a:cubicBezTo>
                <a:lnTo>
                  <a:pt x="10715" y="17574"/>
                </a:lnTo>
                <a:close/>
              </a:path>
            </a:pathLst>
          </a:custGeom>
          <a:ln w="12700">
            <a:miter lim="400000"/>
          </a:ln>
        </p:spPr>
      </p:pic>
      <p:sp>
        <p:nvSpPr>
          <p:cNvPr id="126" name="God is Creator"/>
          <p:cNvSpPr txBox="1"/>
          <p:nvPr/>
        </p:nvSpPr>
        <p:spPr>
          <a:xfrm>
            <a:off x="2001254" y="1396447"/>
            <a:ext cx="4029775" cy="8661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marL="304800" indent="-304800" defTabSz="457200">
              <a:lnSpc>
                <a:spcPts val="7100"/>
              </a:lnSpc>
              <a:defRPr sz="4500">
                <a:uFill>
                  <a:solidFill>
                    <a:srgbClr val="000000"/>
                  </a:solidFill>
                </a:uFill>
                <a:latin typeface="Avenir Heavy"/>
                <a:ea typeface="Avenir Heavy"/>
                <a:cs typeface="Avenir Heavy"/>
                <a:sym typeface="Avenir Heavy"/>
              </a:defRPr>
            </a:lvl1pPr>
          </a:lstStyle>
          <a:p>
            <a:pPr/>
            <a:r>
              <a:t>God is Creator</a:t>
            </a:r>
          </a:p>
        </p:txBody>
      </p:sp>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28" name="Copy of TrainingWORKS -LMAP mono (transparent).png" descr="Copy of TrainingWORKS -LMAP mono (transparent).png"/>
          <p:cNvPicPr>
            <a:picLocks noChangeAspect="1"/>
          </p:cNvPicPr>
          <p:nvPr/>
        </p:nvPicPr>
        <p:blipFill>
          <a:blip r:embed="rId2">
            <a:extLst/>
          </a:blip>
          <a:stretch>
            <a:fillRect/>
          </a:stretch>
        </p:blipFill>
        <p:spPr>
          <a:xfrm>
            <a:off x="196644" y="5893310"/>
            <a:ext cx="2011318" cy="525211"/>
          </a:xfrm>
          <a:prstGeom prst="rect">
            <a:avLst/>
          </a:prstGeom>
          <a:ln w="12700">
            <a:miter lim="400000"/>
          </a:ln>
        </p:spPr>
      </p:pic>
      <p:pic>
        <p:nvPicPr>
          <p:cNvPr id="129" name="TrainingWORKS SOM-LMAP mono.png" descr="TrainingWORKS SOM-LMAP mono.png"/>
          <p:cNvPicPr>
            <a:picLocks noChangeAspect="1"/>
          </p:cNvPicPr>
          <p:nvPr/>
        </p:nvPicPr>
        <p:blipFill>
          <a:blip r:embed="rId3">
            <a:extLst/>
          </a:blip>
          <a:srcRect l="8127" t="56659" r="57452" b="39204"/>
          <a:stretch>
            <a:fillRect/>
          </a:stretch>
        </p:blipFill>
        <p:spPr>
          <a:xfrm>
            <a:off x="248905" y="6458649"/>
            <a:ext cx="1907698" cy="152832"/>
          </a:xfrm>
          <a:custGeom>
            <a:avLst/>
            <a:gdLst/>
            <a:ahLst/>
            <a:cxnLst>
              <a:cxn ang="0">
                <a:pos x="wd2" y="hd2"/>
              </a:cxn>
              <a:cxn ang="5400000">
                <a:pos x="wd2" y="hd2"/>
              </a:cxn>
              <a:cxn ang="10800000">
                <a:pos x="wd2" y="hd2"/>
              </a:cxn>
              <a:cxn ang="16200000">
                <a:pos x="wd2" y="hd2"/>
              </a:cxn>
            </a:cxnLst>
            <a:rect l="0" t="0" r="r" b="b"/>
            <a:pathLst>
              <a:path w="21496" h="18699" fill="norm" stroke="1" extrusionOk="0">
                <a:moveTo>
                  <a:pt x="521" y="17"/>
                </a:moveTo>
                <a:cubicBezTo>
                  <a:pt x="345" y="143"/>
                  <a:pt x="173" y="962"/>
                  <a:pt x="106" y="2445"/>
                </a:cubicBezTo>
                <a:cubicBezTo>
                  <a:pt x="-20" y="5205"/>
                  <a:pt x="77" y="7780"/>
                  <a:pt x="374" y="9437"/>
                </a:cubicBezTo>
                <a:cubicBezTo>
                  <a:pt x="732" y="11433"/>
                  <a:pt x="857" y="12724"/>
                  <a:pt x="857" y="14487"/>
                </a:cubicBezTo>
                <a:cubicBezTo>
                  <a:pt x="857" y="17769"/>
                  <a:pt x="322" y="18133"/>
                  <a:pt x="208" y="14924"/>
                </a:cubicBezTo>
                <a:cubicBezTo>
                  <a:pt x="182" y="14185"/>
                  <a:pt x="123" y="13565"/>
                  <a:pt x="79" y="13565"/>
                </a:cubicBezTo>
                <a:cubicBezTo>
                  <a:pt x="-43" y="13565"/>
                  <a:pt x="-20" y="15846"/>
                  <a:pt x="119" y="17352"/>
                </a:cubicBezTo>
                <a:cubicBezTo>
                  <a:pt x="194" y="18165"/>
                  <a:pt x="381" y="18663"/>
                  <a:pt x="593" y="18663"/>
                </a:cubicBezTo>
                <a:cubicBezTo>
                  <a:pt x="885" y="18663"/>
                  <a:pt x="954" y="18353"/>
                  <a:pt x="1027" y="16624"/>
                </a:cubicBezTo>
                <a:cubicBezTo>
                  <a:pt x="1169" y="13223"/>
                  <a:pt x="1053" y="10733"/>
                  <a:pt x="660" y="8660"/>
                </a:cubicBezTo>
                <a:cubicBezTo>
                  <a:pt x="268" y="6588"/>
                  <a:pt x="164" y="4902"/>
                  <a:pt x="311" y="2979"/>
                </a:cubicBezTo>
                <a:cubicBezTo>
                  <a:pt x="447" y="1202"/>
                  <a:pt x="684" y="1414"/>
                  <a:pt x="799" y="3416"/>
                </a:cubicBezTo>
                <a:cubicBezTo>
                  <a:pt x="894" y="5069"/>
                  <a:pt x="1089" y="5754"/>
                  <a:pt x="1089" y="4436"/>
                </a:cubicBezTo>
                <a:cubicBezTo>
                  <a:pt x="1089" y="4073"/>
                  <a:pt x="1037" y="2924"/>
                  <a:pt x="969" y="1862"/>
                </a:cubicBezTo>
                <a:cubicBezTo>
                  <a:pt x="880" y="491"/>
                  <a:pt x="698" y="-109"/>
                  <a:pt x="521" y="17"/>
                </a:cubicBezTo>
                <a:close/>
                <a:moveTo>
                  <a:pt x="1872" y="17"/>
                </a:moveTo>
                <a:cubicBezTo>
                  <a:pt x="1453" y="17"/>
                  <a:pt x="1326" y="2179"/>
                  <a:pt x="1326" y="9340"/>
                </a:cubicBezTo>
                <a:cubicBezTo>
                  <a:pt x="1326" y="12999"/>
                  <a:pt x="1367" y="15529"/>
                  <a:pt x="1447" y="16770"/>
                </a:cubicBezTo>
                <a:cubicBezTo>
                  <a:pt x="1536" y="18145"/>
                  <a:pt x="1648" y="18673"/>
                  <a:pt x="1859" y="18663"/>
                </a:cubicBezTo>
                <a:cubicBezTo>
                  <a:pt x="2203" y="18648"/>
                  <a:pt x="2300" y="17997"/>
                  <a:pt x="2373" y="15458"/>
                </a:cubicBezTo>
                <a:cubicBezTo>
                  <a:pt x="2414" y="14038"/>
                  <a:pt x="2397" y="13565"/>
                  <a:pt x="2306" y="13565"/>
                </a:cubicBezTo>
                <a:cubicBezTo>
                  <a:pt x="2238" y="13565"/>
                  <a:pt x="2185" y="14144"/>
                  <a:pt x="2185" y="14827"/>
                </a:cubicBezTo>
                <a:cubicBezTo>
                  <a:pt x="2185" y="16959"/>
                  <a:pt x="1919" y="17927"/>
                  <a:pt x="1729" y="16478"/>
                </a:cubicBezTo>
                <a:cubicBezTo>
                  <a:pt x="1585" y="15380"/>
                  <a:pt x="1559" y="14351"/>
                  <a:pt x="1559" y="9389"/>
                </a:cubicBezTo>
                <a:cubicBezTo>
                  <a:pt x="1559" y="5366"/>
                  <a:pt x="1596" y="3301"/>
                  <a:pt x="1675" y="2590"/>
                </a:cubicBezTo>
                <a:cubicBezTo>
                  <a:pt x="1836" y="1138"/>
                  <a:pt x="2055" y="1819"/>
                  <a:pt x="2145" y="4047"/>
                </a:cubicBezTo>
                <a:cubicBezTo>
                  <a:pt x="2227" y="6087"/>
                  <a:pt x="2418" y="6666"/>
                  <a:pt x="2418" y="4873"/>
                </a:cubicBezTo>
                <a:cubicBezTo>
                  <a:pt x="2418" y="2178"/>
                  <a:pt x="2175" y="17"/>
                  <a:pt x="1872" y="17"/>
                </a:cubicBezTo>
                <a:close/>
                <a:moveTo>
                  <a:pt x="2802" y="17"/>
                </a:moveTo>
                <a:cubicBezTo>
                  <a:pt x="2760" y="17"/>
                  <a:pt x="2731" y="4046"/>
                  <a:pt x="2731" y="9340"/>
                </a:cubicBezTo>
                <a:cubicBezTo>
                  <a:pt x="2731" y="14634"/>
                  <a:pt x="2760" y="18663"/>
                  <a:pt x="2802" y="18663"/>
                </a:cubicBezTo>
                <a:cubicBezTo>
                  <a:pt x="2843" y="18663"/>
                  <a:pt x="2887" y="16849"/>
                  <a:pt x="2901" y="14633"/>
                </a:cubicBezTo>
                <a:lnTo>
                  <a:pt x="2927" y="10603"/>
                </a:lnTo>
                <a:lnTo>
                  <a:pt x="3276" y="10603"/>
                </a:lnTo>
                <a:lnTo>
                  <a:pt x="3629" y="10603"/>
                </a:lnTo>
                <a:lnTo>
                  <a:pt x="3652" y="14633"/>
                </a:lnTo>
                <a:cubicBezTo>
                  <a:pt x="3665" y="16849"/>
                  <a:pt x="3710" y="18663"/>
                  <a:pt x="3750" y="18663"/>
                </a:cubicBezTo>
                <a:cubicBezTo>
                  <a:pt x="3792" y="18663"/>
                  <a:pt x="3822" y="14634"/>
                  <a:pt x="3822" y="9340"/>
                </a:cubicBezTo>
                <a:cubicBezTo>
                  <a:pt x="3822" y="4046"/>
                  <a:pt x="3792" y="17"/>
                  <a:pt x="3750" y="17"/>
                </a:cubicBezTo>
                <a:cubicBezTo>
                  <a:pt x="3710" y="17"/>
                  <a:pt x="3665" y="1831"/>
                  <a:pt x="3652" y="4047"/>
                </a:cubicBezTo>
                <a:lnTo>
                  <a:pt x="3629" y="8078"/>
                </a:lnTo>
                <a:lnTo>
                  <a:pt x="3276" y="8078"/>
                </a:lnTo>
                <a:lnTo>
                  <a:pt x="2927" y="8078"/>
                </a:lnTo>
                <a:lnTo>
                  <a:pt x="2901" y="4047"/>
                </a:lnTo>
                <a:cubicBezTo>
                  <a:pt x="2887" y="1831"/>
                  <a:pt x="2843" y="17"/>
                  <a:pt x="2802" y="17"/>
                </a:cubicBezTo>
                <a:close/>
                <a:moveTo>
                  <a:pt x="4774" y="17"/>
                </a:moveTo>
                <a:cubicBezTo>
                  <a:pt x="4616" y="24"/>
                  <a:pt x="4445" y="296"/>
                  <a:pt x="4394" y="648"/>
                </a:cubicBezTo>
                <a:cubicBezTo>
                  <a:pt x="4255" y="1608"/>
                  <a:pt x="4135" y="5644"/>
                  <a:pt x="4135" y="9340"/>
                </a:cubicBezTo>
                <a:cubicBezTo>
                  <a:pt x="4135" y="13037"/>
                  <a:pt x="4255" y="17023"/>
                  <a:pt x="4394" y="17983"/>
                </a:cubicBezTo>
                <a:cubicBezTo>
                  <a:pt x="4559" y="19125"/>
                  <a:pt x="5017" y="18696"/>
                  <a:pt x="5163" y="17255"/>
                </a:cubicBezTo>
                <a:cubicBezTo>
                  <a:pt x="5276" y="16146"/>
                  <a:pt x="5306" y="14601"/>
                  <a:pt x="5306" y="9826"/>
                </a:cubicBezTo>
                <a:cubicBezTo>
                  <a:pt x="5306" y="2230"/>
                  <a:pt x="5185" y="-2"/>
                  <a:pt x="4774" y="17"/>
                </a:cubicBezTo>
                <a:close/>
                <a:moveTo>
                  <a:pt x="6201" y="17"/>
                </a:moveTo>
                <a:cubicBezTo>
                  <a:pt x="6039" y="-77"/>
                  <a:pt x="5869" y="375"/>
                  <a:pt x="5763" y="1425"/>
                </a:cubicBezTo>
                <a:cubicBezTo>
                  <a:pt x="5569" y="3326"/>
                  <a:pt x="5552" y="15305"/>
                  <a:pt x="5740" y="17352"/>
                </a:cubicBezTo>
                <a:cubicBezTo>
                  <a:pt x="5901" y="19101"/>
                  <a:pt x="6387" y="19033"/>
                  <a:pt x="6567" y="17255"/>
                </a:cubicBezTo>
                <a:cubicBezTo>
                  <a:pt x="6757" y="15389"/>
                  <a:pt x="6773" y="4754"/>
                  <a:pt x="6590" y="1911"/>
                </a:cubicBezTo>
                <a:cubicBezTo>
                  <a:pt x="6515" y="755"/>
                  <a:pt x="6363" y="111"/>
                  <a:pt x="6201" y="17"/>
                </a:cubicBezTo>
                <a:close/>
                <a:moveTo>
                  <a:pt x="7140" y="17"/>
                </a:moveTo>
                <a:cubicBezTo>
                  <a:pt x="7047" y="17"/>
                  <a:pt x="7024" y="1715"/>
                  <a:pt x="7024" y="9340"/>
                </a:cubicBezTo>
                <a:lnTo>
                  <a:pt x="7024" y="18663"/>
                </a:lnTo>
                <a:lnTo>
                  <a:pt x="7493" y="18663"/>
                </a:lnTo>
                <a:cubicBezTo>
                  <a:pt x="8026" y="18663"/>
                  <a:pt x="8131" y="17214"/>
                  <a:pt x="7627" y="16818"/>
                </a:cubicBezTo>
                <a:lnTo>
                  <a:pt x="7296" y="16527"/>
                </a:lnTo>
                <a:lnTo>
                  <a:pt x="7274" y="8272"/>
                </a:lnTo>
                <a:cubicBezTo>
                  <a:pt x="7256" y="1688"/>
                  <a:pt x="7231" y="17"/>
                  <a:pt x="7140" y="17"/>
                </a:cubicBezTo>
                <a:close/>
                <a:moveTo>
                  <a:pt x="9291" y="17"/>
                </a:moveTo>
                <a:cubicBezTo>
                  <a:pt x="8837" y="17"/>
                  <a:pt x="8741" y="1566"/>
                  <a:pt x="8741" y="9049"/>
                </a:cubicBezTo>
                <a:cubicBezTo>
                  <a:pt x="8741" y="12545"/>
                  <a:pt x="8777" y="16110"/>
                  <a:pt x="8821" y="17012"/>
                </a:cubicBezTo>
                <a:cubicBezTo>
                  <a:pt x="8882" y="18253"/>
                  <a:pt x="8986" y="18663"/>
                  <a:pt x="9246" y="18663"/>
                </a:cubicBezTo>
                <a:cubicBezTo>
                  <a:pt x="9710" y="18663"/>
                  <a:pt x="9832" y="16717"/>
                  <a:pt x="9832" y="9340"/>
                </a:cubicBezTo>
                <a:cubicBezTo>
                  <a:pt x="9832" y="2185"/>
                  <a:pt x="9709" y="17"/>
                  <a:pt x="9291" y="17"/>
                </a:cubicBezTo>
                <a:close/>
                <a:moveTo>
                  <a:pt x="10145" y="17"/>
                </a:moveTo>
                <a:lnTo>
                  <a:pt x="10145" y="9340"/>
                </a:lnTo>
                <a:cubicBezTo>
                  <a:pt x="10145" y="16911"/>
                  <a:pt x="10170" y="18663"/>
                  <a:pt x="10261" y="18663"/>
                </a:cubicBezTo>
                <a:cubicBezTo>
                  <a:pt x="10341" y="18663"/>
                  <a:pt x="10379" y="17462"/>
                  <a:pt x="10395" y="14633"/>
                </a:cubicBezTo>
                <a:cubicBezTo>
                  <a:pt x="10419" y="10643"/>
                  <a:pt x="10423" y="10620"/>
                  <a:pt x="10713" y="10360"/>
                </a:cubicBezTo>
                <a:cubicBezTo>
                  <a:pt x="10874" y="10215"/>
                  <a:pt x="11004" y="9750"/>
                  <a:pt x="11004" y="9340"/>
                </a:cubicBezTo>
                <a:cubicBezTo>
                  <a:pt x="11004" y="8930"/>
                  <a:pt x="10874" y="8465"/>
                  <a:pt x="10713" y="8320"/>
                </a:cubicBezTo>
                <a:cubicBezTo>
                  <a:pt x="10435" y="8070"/>
                  <a:pt x="10418" y="7934"/>
                  <a:pt x="10418" y="5115"/>
                </a:cubicBezTo>
                <a:cubicBezTo>
                  <a:pt x="10418" y="2176"/>
                  <a:pt x="10422" y="2118"/>
                  <a:pt x="10789" y="1862"/>
                </a:cubicBezTo>
                <a:cubicBezTo>
                  <a:pt x="11344" y="1475"/>
                  <a:pt x="11238" y="17"/>
                  <a:pt x="10655" y="17"/>
                </a:cubicBezTo>
                <a:lnTo>
                  <a:pt x="10145" y="17"/>
                </a:lnTo>
                <a:close/>
                <a:moveTo>
                  <a:pt x="12095" y="17"/>
                </a:moveTo>
                <a:cubicBezTo>
                  <a:pt x="11955" y="17"/>
                  <a:pt x="11943" y="690"/>
                  <a:pt x="11943" y="9340"/>
                </a:cubicBezTo>
                <a:cubicBezTo>
                  <a:pt x="11943" y="16911"/>
                  <a:pt x="11963" y="18663"/>
                  <a:pt x="12055" y="18663"/>
                </a:cubicBezTo>
                <a:cubicBezTo>
                  <a:pt x="12134" y="18663"/>
                  <a:pt x="12176" y="17462"/>
                  <a:pt x="12193" y="14633"/>
                </a:cubicBezTo>
                <a:cubicBezTo>
                  <a:pt x="12223" y="9612"/>
                  <a:pt x="12338" y="9664"/>
                  <a:pt x="12484" y="14779"/>
                </a:cubicBezTo>
                <a:cubicBezTo>
                  <a:pt x="12545" y="16931"/>
                  <a:pt x="12629" y="18576"/>
                  <a:pt x="12672" y="18421"/>
                </a:cubicBezTo>
                <a:cubicBezTo>
                  <a:pt x="12715" y="18265"/>
                  <a:pt x="12806" y="16379"/>
                  <a:pt x="12873" y="14196"/>
                </a:cubicBezTo>
                <a:cubicBezTo>
                  <a:pt x="12940" y="12012"/>
                  <a:pt x="13031" y="10092"/>
                  <a:pt x="13074" y="9971"/>
                </a:cubicBezTo>
                <a:cubicBezTo>
                  <a:pt x="13117" y="9851"/>
                  <a:pt x="13164" y="11747"/>
                  <a:pt x="13177" y="14196"/>
                </a:cubicBezTo>
                <a:cubicBezTo>
                  <a:pt x="13194" y="17399"/>
                  <a:pt x="13230" y="18663"/>
                  <a:pt x="13311" y="18663"/>
                </a:cubicBezTo>
                <a:cubicBezTo>
                  <a:pt x="13403" y="18663"/>
                  <a:pt x="13423" y="16918"/>
                  <a:pt x="13423" y="9340"/>
                </a:cubicBezTo>
                <a:cubicBezTo>
                  <a:pt x="13423" y="621"/>
                  <a:pt x="13415" y="17"/>
                  <a:pt x="13271" y="17"/>
                </a:cubicBezTo>
                <a:cubicBezTo>
                  <a:pt x="13147" y="17"/>
                  <a:pt x="13084" y="1200"/>
                  <a:pt x="12949" y="6135"/>
                </a:cubicBezTo>
                <a:cubicBezTo>
                  <a:pt x="12856" y="9517"/>
                  <a:pt x="12752" y="12658"/>
                  <a:pt x="12716" y="13079"/>
                </a:cubicBezTo>
                <a:cubicBezTo>
                  <a:pt x="12641" y="13980"/>
                  <a:pt x="12541" y="11628"/>
                  <a:pt x="12368" y="4873"/>
                </a:cubicBezTo>
                <a:cubicBezTo>
                  <a:pt x="12271" y="1091"/>
                  <a:pt x="12212" y="17"/>
                  <a:pt x="12095" y="17"/>
                </a:cubicBezTo>
                <a:close/>
                <a:moveTo>
                  <a:pt x="13893" y="17"/>
                </a:moveTo>
                <a:cubicBezTo>
                  <a:pt x="13845" y="17"/>
                  <a:pt x="13816" y="3685"/>
                  <a:pt x="13816" y="9340"/>
                </a:cubicBezTo>
                <a:cubicBezTo>
                  <a:pt x="13816" y="14995"/>
                  <a:pt x="13845" y="18663"/>
                  <a:pt x="13893" y="18663"/>
                </a:cubicBezTo>
                <a:cubicBezTo>
                  <a:pt x="13940" y="18663"/>
                  <a:pt x="13973" y="14995"/>
                  <a:pt x="13973" y="9340"/>
                </a:cubicBezTo>
                <a:cubicBezTo>
                  <a:pt x="13973" y="3685"/>
                  <a:pt x="13940" y="17"/>
                  <a:pt x="13893" y="17"/>
                </a:cubicBezTo>
                <a:close/>
                <a:moveTo>
                  <a:pt x="15417" y="17"/>
                </a:moveTo>
                <a:cubicBezTo>
                  <a:pt x="15326" y="17"/>
                  <a:pt x="15297" y="1153"/>
                  <a:pt x="15297" y="5067"/>
                </a:cubicBezTo>
                <a:cubicBezTo>
                  <a:pt x="15297" y="7838"/>
                  <a:pt x="15269" y="10292"/>
                  <a:pt x="15230" y="10554"/>
                </a:cubicBezTo>
                <a:cubicBezTo>
                  <a:pt x="15191" y="10816"/>
                  <a:pt x="15037" y="8664"/>
                  <a:pt x="14890" y="5747"/>
                </a:cubicBezTo>
                <a:cubicBezTo>
                  <a:pt x="14742" y="2830"/>
                  <a:pt x="14563" y="313"/>
                  <a:pt x="14492" y="162"/>
                </a:cubicBezTo>
                <a:cubicBezTo>
                  <a:pt x="14377" y="-80"/>
                  <a:pt x="14362" y="994"/>
                  <a:pt x="14362" y="9292"/>
                </a:cubicBezTo>
                <a:cubicBezTo>
                  <a:pt x="14362" y="17075"/>
                  <a:pt x="14381" y="18663"/>
                  <a:pt x="14478" y="18663"/>
                </a:cubicBezTo>
                <a:cubicBezTo>
                  <a:pt x="14570" y="18663"/>
                  <a:pt x="14595" y="17515"/>
                  <a:pt x="14595" y="13225"/>
                </a:cubicBezTo>
                <a:cubicBezTo>
                  <a:pt x="14595" y="10220"/>
                  <a:pt x="14629" y="7482"/>
                  <a:pt x="14671" y="7203"/>
                </a:cubicBezTo>
                <a:cubicBezTo>
                  <a:pt x="14712" y="6925"/>
                  <a:pt x="14872" y="9407"/>
                  <a:pt x="15024" y="12691"/>
                </a:cubicBezTo>
                <a:cubicBezTo>
                  <a:pt x="15432" y="21491"/>
                  <a:pt x="15534" y="20833"/>
                  <a:pt x="15534" y="9340"/>
                </a:cubicBezTo>
                <a:cubicBezTo>
                  <a:pt x="15534" y="1612"/>
                  <a:pt x="15514" y="17"/>
                  <a:pt x="15417" y="17"/>
                </a:cubicBezTo>
                <a:close/>
                <a:moveTo>
                  <a:pt x="16039" y="17"/>
                </a:moveTo>
                <a:cubicBezTo>
                  <a:pt x="15942" y="17"/>
                  <a:pt x="15923" y="1612"/>
                  <a:pt x="15923" y="9340"/>
                </a:cubicBezTo>
                <a:cubicBezTo>
                  <a:pt x="15923" y="17068"/>
                  <a:pt x="15942" y="18663"/>
                  <a:pt x="16039" y="18663"/>
                </a:cubicBezTo>
                <a:cubicBezTo>
                  <a:pt x="16136" y="18663"/>
                  <a:pt x="16155" y="17068"/>
                  <a:pt x="16155" y="9340"/>
                </a:cubicBezTo>
                <a:cubicBezTo>
                  <a:pt x="16155" y="1612"/>
                  <a:pt x="16136" y="17"/>
                  <a:pt x="16039" y="17"/>
                </a:cubicBezTo>
                <a:close/>
                <a:moveTo>
                  <a:pt x="16992" y="17"/>
                </a:moveTo>
                <a:cubicBezTo>
                  <a:pt x="16815" y="143"/>
                  <a:pt x="16643" y="962"/>
                  <a:pt x="16576" y="2445"/>
                </a:cubicBezTo>
                <a:cubicBezTo>
                  <a:pt x="16450" y="5205"/>
                  <a:pt x="16547" y="7780"/>
                  <a:pt x="16844" y="9437"/>
                </a:cubicBezTo>
                <a:cubicBezTo>
                  <a:pt x="17340" y="12200"/>
                  <a:pt x="17483" y="15168"/>
                  <a:pt x="17193" y="16818"/>
                </a:cubicBezTo>
                <a:cubicBezTo>
                  <a:pt x="17017" y="17817"/>
                  <a:pt x="16705" y="16581"/>
                  <a:pt x="16705" y="14876"/>
                </a:cubicBezTo>
                <a:cubicBezTo>
                  <a:pt x="16705" y="14161"/>
                  <a:pt x="16649" y="13565"/>
                  <a:pt x="16585" y="13565"/>
                </a:cubicBezTo>
                <a:cubicBezTo>
                  <a:pt x="16432" y="13565"/>
                  <a:pt x="16438" y="15663"/>
                  <a:pt x="16594" y="17352"/>
                </a:cubicBezTo>
                <a:cubicBezTo>
                  <a:pt x="16668" y="18165"/>
                  <a:pt x="16851" y="18663"/>
                  <a:pt x="17063" y="18663"/>
                </a:cubicBezTo>
                <a:cubicBezTo>
                  <a:pt x="17355" y="18663"/>
                  <a:pt x="17424" y="18353"/>
                  <a:pt x="17497" y="16624"/>
                </a:cubicBezTo>
                <a:cubicBezTo>
                  <a:pt x="17639" y="13223"/>
                  <a:pt x="17527" y="10733"/>
                  <a:pt x="17135" y="8660"/>
                </a:cubicBezTo>
                <a:cubicBezTo>
                  <a:pt x="16742" y="6588"/>
                  <a:pt x="16634" y="4902"/>
                  <a:pt x="16781" y="2979"/>
                </a:cubicBezTo>
                <a:cubicBezTo>
                  <a:pt x="16917" y="1202"/>
                  <a:pt x="17154" y="1414"/>
                  <a:pt x="17269" y="3416"/>
                </a:cubicBezTo>
                <a:cubicBezTo>
                  <a:pt x="17364" y="5069"/>
                  <a:pt x="17564" y="5754"/>
                  <a:pt x="17564" y="4436"/>
                </a:cubicBezTo>
                <a:cubicBezTo>
                  <a:pt x="17564" y="4073"/>
                  <a:pt x="17507" y="2924"/>
                  <a:pt x="17439" y="1862"/>
                </a:cubicBezTo>
                <a:cubicBezTo>
                  <a:pt x="17350" y="491"/>
                  <a:pt x="17168" y="-109"/>
                  <a:pt x="16992" y="17"/>
                </a:cubicBezTo>
                <a:close/>
                <a:moveTo>
                  <a:pt x="18266" y="17"/>
                </a:moveTo>
                <a:cubicBezTo>
                  <a:pt x="17736" y="17"/>
                  <a:pt x="17502" y="1320"/>
                  <a:pt x="17935" y="1862"/>
                </a:cubicBezTo>
                <a:lnTo>
                  <a:pt x="18150" y="2153"/>
                </a:lnTo>
                <a:lnTo>
                  <a:pt x="18172" y="10408"/>
                </a:lnTo>
                <a:cubicBezTo>
                  <a:pt x="18190" y="16894"/>
                  <a:pt x="18214" y="18663"/>
                  <a:pt x="18302" y="18663"/>
                </a:cubicBezTo>
                <a:cubicBezTo>
                  <a:pt x="18389" y="18663"/>
                  <a:pt x="18418" y="16894"/>
                  <a:pt x="18436" y="10408"/>
                </a:cubicBezTo>
                <a:cubicBezTo>
                  <a:pt x="18457" y="2563"/>
                  <a:pt x="18471" y="2119"/>
                  <a:pt x="18637" y="1862"/>
                </a:cubicBezTo>
                <a:cubicBezTo>
                  <a:pt x="19028" y="1259"/>
                  <a:pt x="18777" y="17"/>
                  <a:pt x="18266" y="17"/>
                </a:cubicBezTo>
                <a:close/>
                <a:moveTo>
                  <a:pt x="19125" y="17"/>
                </a:moveTo>
                <a:lnTo>
                  <a:pt x="19125" y="9340"/>
                </a:lnTo>
                <a:cubicBezTo>
                  <a:pt x="19125" y="14615"/>
                  <a:pt x="19155" y="18663"/>
                  <a:pt x="19196" y="18663"/>
                </a:cubicBezTo>
                <a:cubicBezTo>
                  <a:pt x="19237" y="18663"/>
                  <a:pt x="19281" y="17053"/>
                  <a:pt x="19295" y="15070"/>
                </a:cubicBezTo>
                <a:cubicBezTo>
                  <a:pt x="19318" y="11568"/>
                  <a:pt x="19325" y="11477"/>
                  <a:pt x="19590" y="11477"/>
                </a:cubicBezTo>
                <a:cubicBezTo>
                  <a:pt x="19802" y="11477"/>
                  <a:pt x="19866" y="11805"/>
                  <a:pt x="19885" y="13128"/>
                </a:cubicBezTo>
                <a:cubicBezTo>
                  <a:pt x="19943" y="17328"/>
                  <a:pt x="19990" y="18663"/>
                  <a:pt x="20082" y="18663"/>
                </a:cubicBezTo>
                <a:cubicBezTo>
                  <a:pt x="20191" y="18663"/>
                  <a:pt x="20169" y="12150"/>
                  <a:pt x="20055" y="10603"/>
                </a:cubicBezTo>
                <a:cubicBezTo>
                  <a:pt x="20019" y="10120"/>
                  <a:pt x="20024" y="9150"/>
                  <a:pt x="20064" y="8466"/>
                </a:cubicBezTo>
                <a:cubicBezTo>
                  <a:pt x="20104" y="7782"/>
                  <a:pt x="20135" y="6178"/>
                  <a:pt x="20135" y="4921"/>
                </a:cubicBezTo>
                <a:cubicBezTo>
                  <a:pt x="20137" y="1887"/>
                  <a:pt x="19876" y="17"/>
                  <a:pt x="19456" y="17"/>
                </a:cubicBezTo>
                <a:lnTo>
                  <a:pt x="19125" y="17"/>
                </a:lnTo>
                <a:close/>
                <a:moveTo>
                  <a:pt x="20439" y="17"/>
                </a:moveTo>
                <a:cubicBezTo>
                  <a:pt x="20321" y="17"/>
                  <a:pt x="20335" y="835"/>
                  <a:pt x="20569" y="6135"/>
                </a:cubicBezTo>
                <a:cubicBezTo>
                  <a:pt x="20730" y="9786"/>
                  <a:pt x="20842" y="13548"/>
                  <a:pt x="20842" y="15458"/>
                </a:cubicBezTo>
                <a:cubicBezTo>
                  <a:pt x="20842" y="17221"/>
                  <a:pt x="20875" y="18663"/>
                  <a:pt x="20918" y="18663"/>
                </a:cubicBezTo>
                <a:cubicBezTo>
                  <a:pt x="20961" y="18663"/>
                  <a:pt x="20998" y="17301"/>
                  <a:pt x="20998" y="15653"/>
                </a:cubicBezTo>
                <a:cubicBezTo>
                  <a:pt x="20998" y="14004"/>
                  <a:pt x="21086" y="10764"/>
                  <a:pt x="21195" y="8417"/>
                </a:cubicBezTo>
                <a:cubicBezTo>
                  <a:pt x="21512" y="1615"/>
                  <a:pt x="21557" y="17"/>
                  <a:pt x="21428" y="17"/>
                </a:cubicBezTo>
                <a:cubicBezTo>
                  <a:pt x="21366" y="17"/>
                  <a:pt x="21243" y="1793"/>
                  <a:pt x="21155" y="3950"/>
                </a:cubicBezTo>
                <a:cubicBezTo>
                  <a:pt x="21021" y="7235"/>
                  <a:pt x="20978" y="7683"/>
                  <a:pt x="20882" y="6815"/>
                </a:cubicBezTo>
                <a:cubicBezTo>
                  <a:pt x="20819" y="6245"/>
                  <a:pt x="20725" y="4469"/>
                  <a:pt x="20672" y="2882"/>
                </a:cubicBezTo>
                <a:cubicBezTo>
                  <a:pt x="20612" y="1088"/>
                  <a:pt x="20525" y="17"/>
                  <a:pt x="20439" y="17"/>
                </a:cubicBezTo>
                <a:close/>
                <a:moveTo>
                  <a:pt x="6125" y="1716"/>
                </a:moveTo>
                <a:cubicBezTo>
                  <a:pt x="6385" y="1716"/>
                  <a:pt x="6554" y="4734"/>
                  <a:pt x="6554" y="9340"/>
                </a:cubicBezTo>
                <a:cubicBezTo>
                  <a:pt x="6554" y="11465"/>
                  <a:pt x="6500" y="14033"/>
                  <a:pt x="6433" y="15070"/>
                </a:cubicBezTo>
                <a:cubicBezTo>
                  <a:pt x="6283" y="17406"/>
                  <a:pt x="5966" y="17538"/>
                  <a:pt x="5856" y="15313"/>
                </a:cubicBezTo>
                <a:cubicBezTo>
                  <a:pt x="5812" y="14410"/>
                  <a:pt x="5776" y="11734"/>
                  <a:pt x="5776" y="9340"/>
                </a:cubicBezTo>
                <a:cubicBezTo>
                  <a:pt x="5776" y="3966"/>
                  <a:pt x="5879" y="1716"/>
                  <a:pt x="6125" y="1716"/>
                </a:cubicBezTo>
                <a:close/>
                <a:moveTo>
                  <a:pt x="19617" y="1765"/>
                </a:moveTo>
                <a:cubicBezTo>
                  <a:pt x="19764" y="2021"/>
                  <a:pt x="19903" y="3371"/>
                  <a:pt x="19903" y="5601"/>
                </a:cubicBezTo>
                <a:cubicBezTo>
                  <a:pt x="19903" y="6697"/>
                  <a:pt x="19839" y="7982"/>
                  <a:pt x="19755" y="8466"/>
                </a:cubicBezTo>
                <a:cubicBezTo>
                  <a:pt x="19410" y="10472"/>
                  <a:pt x="19247" y="9076"/>
                  <a:pt x="19295" y="4533"/>
                </a:cubicBezTo>
                <a:cubicBezTo>
                  <a:pt x="19318" y="2343"/>
                  <a:pt x="19470" y="1509"/>
                  <a:pt x="19617" y="1765"/>
                </a:cubicBezTo>
                <a:close/>
                <a:moveTo>
                  <a:pt x="4685" y="1813"/>
                </a:moveTo>
                <a:cubicBezTo>
                  <a:pt x="4822" y="1725"/>
                  <a:pt x="4976" y="2598"/>
                  <a:pt x="5056" y="4241"/>
                </a:cubicBezTo>
                <a:cubicBezTo>
                  <a:pt x="5178" y="6751"/>
                  <a:pt x="5142" y="13769"/>
                  <a:pt x="4998" y="15653"/>
                </a:cubicBezTo>
                <a:cubicBezTo>
                  <a:pt x="4859" y="17470"/>
                  <a:pt x="4549" y="17277"/>
                  <a:pt x="4452" y="15313"/>
                </a:cubicBezTo>
                <a:cubicBezTo>
                  <a:pt x="4338" y="12990"/>
                  <a:pt x="4349" y="4882"/>
                  <a:pt x="4470" y="3076"/>
                </a:cubicBezTo>
                <a:cubicBezTo>
                  <a:pt x="4523" y="2295"/>
                  <a:pt x="4602" y="1867"/>
                  <a:pt x="4685" y="1813"/>
                </a:cubicBezTo>
                <a:close/>
                <a:moveTo>
                  <a:pt x="9210" y="1813"/>
                </a:moveTo>
                <a:cubicBezTo>
                  <a:pt x="9348" y="1725"/>
                  <a:pt x="9501" y="2596"/>
                  <a:pt x="9577" y="4241"/>
                </a:cubicBezTo>
                <a:cubicBezTo>
                  <a:pt x="9713" y="7173"/>
                  <a:pt x="9701" y="12805"/>
                  <a:pt x="9555" y="15070"/>
                </a:cubicBezTo>
                <a:cubicBezTo>
                  <a:pt x="9404" y="17406"/>
                  <a:pt x="9087" y="17538"/>
                  <a:pt x="8978" y="15313"/>
                </a:cubicBezTo>
                <a:cubicBezTo>
                  <a:pt x="8863" y="12990"/>
                  <a:pt x="8879" y="4882"/>
                  <a:pt x="9000" y="3076"/>
                </a:cubicBezTo>
                <a:cubicBezTo>
                  <a:pt x="9053" y="2292"/>
                  <a:pt x="9128" y="1867"/>
                  <a:pt x="9210" y="1813"/>
                </a:cubicBezTo>
                <a:close/>
              </a:path>
            </a:pathLst>
          </a:custGeom>
          <a:ln w="12700">
            <a:miter lim="400000"/>
          </a:ln>
        </p:spPr>
      </p:pic>
      <p:sp>
        <p:nvSpPr>
          <p:cNvPr id="130" name="Some background"/>
          <p:cNvSpPr txBox="1"/>
          <p:nvPr/>
        </p:nvSpPr>
        <p:spPr>
          <a:xfrm>
            <a:off x="3875786" y="174749"/>
            <a:ext cx="4440429" cy="7899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lgn="ctr" defTabSz="457200">
              <a:defRPr sz="4000">
                <a:uFill>
                  <a:solidFill>
                    <a:srgbClr val="000000"/>
                  </a:solidFill>
                </a:uFill>
                <a:latin typeface="Avenir Black"/>
                <a:ea typeface="Avenir Black"/>
                <a:cs typeface="Avenir Black"/>
                <a:sym typeface="Avenir Black"/>
              </a:defRPr>
            </a:lvl1pPr>
          </a:lstStyle>
          <a:p>
            <a:pPr/>
            <a:r>
              <a:t>Some background</a:t>
            </a:r>
          </a:p>
        </p:txBody>
      </p:sp>
      <p:pic>
        <p:nvPicPr>
          <p:cNvPr id="131" name="Image" descr="Image"/>
          <p:cNvPicPr>
            <a:picLocks noChangeAspect="1"/>
          </p:cNvPicPr>
          <p:nvPr/>
        </p:nvPicPr>
        <p:blipFill>
          <a:blip r:embed="rId4">
            <a:extLst/>
          </a:blip>
          <a:srcRect l="30430" t="14516" r="30434" b="14533"/>
          <a:stretch>
            <a:fillRect/>
          </a:stretch>
        </p:blipFill>
        <p:spPr>
          <a:xfrm>
            <a:off x="995814" y="1634066"/>
            <a:ext cx="412978" cy="390902"/>
          </a:xfrm>
          <a:custGeom>
            <a:avLst/>
            <a:gdLst/>
            <a:ahLst/>
            <a:cxnLst>
              <a:cxn ang="0">
                <a:pos x="wd2" y="hd2"/>
              </a:cxn>
              <a:cxn ang="5400000">
                <a:pos x="wd2" y="hd2"/>
              </a:cxn>
              <a:cxn ang="10800000">
                <a:pos x="wd2" y="hd2"/>
              </a:cxn>
              <a:cxn ang="16200000">
                <a:pos x="wd2" y="hd2"/>
              </a:cxn>
            </a:cxnLst>
            <a:rect l="0" t="0" r="r" b="b"/>
            <a:pathLst>
              <a:path w="21556" h="21555" fill="norm" stroke="1" extrusionOk="0">
                <a:moveTo>
                  <a:pt x="10798" y="0"/>
                </a:moveTo>
                <a:cubicBezTo>
                  <a:pt x="10689" y="0"/>
                  <a:pt x="9944" y="787"/>
                  <a:pt x="9493" y="1379"/>
                </a:cubicBezTo>
                <a:cubicBezTo>
                  <a:pt x="8541" y="2629"/>
                  <a:pt x="7898" y="3873"/>
                  <a:pt x="7422" y="5406"/>
                </a:cubicBezTo>
                <a:cubicBezTo>
                  <a:pt x="7287" y="5838"/>
                  <a:pt x="7209" y="5956"/>
                  <a:pt x="7152" y="5799"/>
                </a:cubicBezTo>
                <a:cubicBezTo>
                  <a:pt x="7125" y="5725"/>
                  <a:pt x="7032" y="5772"/>
                  <a:pt x="6655" y="6018"/>
                </a:cubicBezTo>
                <a:cubicBezTo>
                  <a:pt x="5209" y="6966"/>
                  <a:pt x="4085" y="8332"/>
                  <a:pt x="3444" y="9936"/>
                </a:cubicBezTo>
                <a:cubicBezTo>
                  <a:pt x="3037" y="10954"/>
                  <a:pt x="2836" y="12055"/>
                  <a:pt x="2761" y="13809"/>
                </a:cubicBezTo>
                <a:cubicBezTo>
                  <a:pt x="2751" y="14033"/>
                  <a:pt x="2720" y="14116"/>
                  <a:pt x="2657" y="14116"/>
                </a:cubicBezTo>
                <a:cubicBezTo>
                  <a:pt x="2534" y="14116"/>
                  <a:pt x="1757" y="15208"/>
                  <a:pt x="1311" y="15998"/>
                </a:cubicBezTo>
                <a:cubicBezTo>
                  <a:pt x="845" y="16821"/>
                  <a:pt x="463" y="17740"/>
                  <a:pt x="192" y="18733"/>
                </a:cubicBezTo>
                <a:cubicBezTo>
                  <a:pt x="49" y="19256"/>
                  <a:pt x="-22" y="19513"/>
                  <a:pt x="5" y="19653"/>
                </a:cubicBezTo>
                <a:cubicBezTo>
                  <a:pt x="33" y="19792"/>
                  <a:pt x="159" y="19813"/>
                  <a:pt x="420" y="19893"/>
                </a:cubicBezTo>
                <a:cubicBezTo>
                  <a:pt x="2139" y="20421"/>
                  <a:pt x="3913" y="20521"/>
                  <a:pt x="5744" y="20178"/>
                </a:cubicBezTo>
                <a:cubicBezTo>
                  <a:pt x="6304" y="20073"/>
                  <a:pt x="6317" y="20075"/>
                  <a:pt x="6427" y="20200"/>
                </a:cubicBezTo>
                <a:cubicBezTo>
                  <a:pt x="6602" y="20398"/>
                  <a:pt x="7748" y="20981"/>
                  <a:pt x="8354" y="21185"/>
                </a:cubicBezTo>
                <a:cubicBezTo>
                  <a:pt x="8835" y="21346"/>
                  <a:pt x="9058" y="21408"/>
                  <a:pt x="9742" y="21535"/>
                </a:cubicBezTo>
                <a:cubicBezTo>
                  <a:pt x="10095" y="21600"/>
                  <a:pt x="12091" y="21499"/>
                  <a:pt x="12455" y="21403"/>
                </a:cubicBezTo>
                <a:cubicBezTo>
                  <a:pt x="13404" y="21156"/>
                  <a:pt x="14368" y="20743"/>
                  <a:pt x="15107" y="20243"/>
                </a:cubicBezTo>
                <a:cubicBezTo>
                  <a:pt x="15434" y="20023"/>
                  <a:pt x="15563" y="19978"/>
                  <a:pt x="15563" y="20068"/>
                </a:cubicBezTo>
                <a:cubicBezTo>
                  <a:pt x="15563" y="20156"/>
                  <a:pt x="16161" y="20269"/>
                  <a:pt x="17075" y="20353"/>
                </a:cubicBezTo>
                <a:cubicBezTo>
                  <a:pt x="18377" y="20473"/>
                  <a:pt x="19789" y="20300"/>
                  <a:pt x="21114" y="19893"/>
                </a:cubicBezTo>
                <a:cubicBezTo>
                  <a:pt x="21379" y="19812"/>
                  <a:pt x="21521" y="19792"/>
                  <a:pt x="21550" y="19653"/>
                </a:cubicBezTo>
                <a:cubicBezTo>
                  <a:pt x="21578" y="19514"/>
                  <a:pt x="21505" y="19253"/>
                  <a:pt x="21363" y="18733"/>
                </a:cubicBezTo>
                <a:cubicBezTo>
                  <a:pt x="20892" y="17005"/>
                  <a:pt x="20157" y="15598"/>
                  <a:pt x="19022" y="14203"/>
                </a:cubicBezTo>
                <a:cubicBezTo>
                  <a:pt x="18787" y="13915"/>
                  <a:pt x="18668" y="13717"/>
                  <a:pt x="18691" y="13656"/>
                </a:cubicBezTo>
                <a:cubicBezTo>
                  <a:pt x="18710" y="13605"/>
                  <a:pt x="18736" y="13283"/>
                  <a:pt x="18732" y="12934"/>
                </a:cubicBezTo>
                <a:cubicBezTo>
                  <a:pt x="18708" y="10897"/>
                  <a:pt x="17894" y="8903"/>
                  <a:pt x="16495" y="7375"/>
                </a:cubicBezTo>
                <a:cubicBezTo>
                  <a:pt x="15874" y="6697"/>
                  <a:pt x="15537" y="6394"/>
                  <a:pt x="14672" y="5843"/>
                </a:cubicBezTo>
                <a:cubicBezTo>
                  <a:pt x="14175" y="5527"/>
                  <a:pt x="14049" y="5429"/>
                  <a:pt x="14071" y="5340"/>
                </a:cubicBezTo>
                <a:cubicBezTo>
                  <a:pt x="14087" y="5278"/>
                  <a:pt x="13995" y="4984"/>
                  <a:pt x="13885" y="4683"/>
                </a:cubicBezTo>
                <a:cubicBezTo>
                  <a:pt x="13486" y="3591"/>
                  <a:pt x="12930" y="2522"/>
                  <a:pt x="12248" y="1598"/>
                </a:cubicBezTo>
                <a:cubicBezTo>
                  <a:pt x="11853" y="1062"/>
                  <a:pt x="10890" y="0"/>
                  <a:pt x="10798" y="0"/>
                </a:cubicBezTo>
                <a:close/>
                <a:moveTo>
                  <a:pt x="10757" y="1882"/>
                </a:moveTo>
                <a:lnTo>
                  <a:pt x="11047" y="2232"/>
                </a:lnTo>
                <a:cubicBezTo>
                  <a:pt x="11623" y="2896"/>
                  <a:pt x="12646" y="4722"/>
                  <a:pt x="12518" y="4858"/>
                </a:cubicBezTo>
                <a:cubicBezTo>
                  <a:pt x="12485" y="4892"/>
                  <a:pt x="12123" y="4885"/>
                  <a:pt x="11585" y="4837"/>
                </a:cubicBezTo>
                <a:cubicBezTo>
                  <a:pt x="10880" y="4774"/>
                  <a:pt x="10543" y="4778"/>
                  <a:pt x="9990" y="4837"/>
                </a:cubicBezTo>
                <a:cubicBezTo>
                  <a:pt x="9608" y="4877"/>
                  <a:pt x="9253" y="4909"/>
                  <a:pt x="9203" y="4924"/>
                </a:cubicBezTo>
                <a:cubicBezTo>
                  <a:pt x="9096" y="4957"/>
                  <a:pt x="9037" y="4916"/>
                  <a:pt x="9037" y="4793"/>
                </a:cubicBezTo>
                <a:cubicBezTo>
                  <a:pt x="9037" y="4679"/>
                  <a:pt x="9519" y="3678"/>
                  <a:pt x="9783" y="3239"/>
                </a:cubicBezTo>
                <a:cubicBezTo>
                  <a:pt x="9896" y="3052"/>
                  <a:pt x="10152" y="2687"/>
                  <a:pt x="10363" y="2407"/>
                </a:cubicBezTo>
                <a:lnTo>
                  <a:pt x="10757" y="1882"/>
                </a:lnTo>
                <a:close/>
                <a:moveTo>
                  <a:pt x="10715" y="6172"/>
                </a:moveTo>
                <a:cubicBezTo>
                  <a:pt x="11665" y="6168"/>
                  <a:pt x="12240" y="6255"/>
                  <a:pt x="12828" y="6500"/>
                </a:cubicBezTo>
                <a:cubicBezTo>
                  <a:pt x="13208" y="6658"/>
                  <a:pt x="13301" y="6728"/>
                  <a:pt x="13222" y="6828"/>
                </a:cubicBezTo>
                <a:cubicBezTo>
                  <a:pt x="13180" y="6881"/>
                  <a:pt x="13173" y="7040"/>
                  <a:pt x="13222" y="7353"/>
                </a:cubicBezTo>
                <a:cubicBezTo>
                  <a:pt x="13315" y="7948"/>
                  <a:pt x="13316" y="9726"/>
                  <a:pt x="13222" y="10176"/>
                </a:cubicBezTo>
                <a:cubicBezTo>
                  <a:pt x="13150" y="10521"/>
                  <a:pt x="13077" y="10656"/>
                  <a:pt x="13015" y="10549"/>
                </a:cubicBezTo>
                <a:cubicBezTo>
                  <a:pt x="12898" y="10348"/>
                  <a:pt x="10180" y="10237"/>
                  <a:pt x="9120" y="10395"/>
                </a:cubicBezTo>
                <a:cubicBezTo>
                  <a:pt x="8419" y="10500"/>
                  <a:pt x="8376" y="10479"/>
                  <a:pt x="8312" y="9936"/>
                </a:cubicBezTo>
                <a:cubicBezTo>
                  <a:pt x="8235" y="9267"/>
                  <a:pt x="8268" y="7810"/>
                  <a:pt x="8375" y="7178"/>
                </a:cubicBezTo>
                <a:cubicBezTo>
                  <a:pt x="8483" y="6530"/>
                  <a:pt x="8540" y="6324"/>
                  <a:pt x="8644" y="6412"/>
                </a:cubicBezTo>
                <a:cubicBezTo>
                  <a:pt x="8689" y="6450"/>
                  <a:pt x="8905" y="6424"/>
                  <a:pt x="9265" y="6325"/>
                </a:cubicBezTo>
                <a:cubicBezTo>
                  <a:pt x="9734" y="6195"/>
                  <a:pt x="9950" y="6174"/>
                  <a:pt x="10715" y="6172"/>
                </a:cubicBezTo>
                <a:close/>
                <a:moveTo>
                  <a:pt x="14651" y="7616"/>
                </a:moveTo>
                <a:cubicBezTo>
                  <a:pt x="14733" y="7553"/>
                  <a:pt x="14788" y="7584"/>
                  <a:pt x="15086" y="7835"/>
                </a:cubicBezTo>
                <a:cubicBezTo>
                  <a:pt x="15696" y="8347"/>
                  <a:pt x="16350" y="9226"/>
                  <a:pt x="16744" y="10067"/>
                </a:cubicBezTo>
                <a:cubicBezTo>
                  <a:pt x="17100" y="10829"/>
                  <a:pt x="17422" y="11896"/>
                  <a:pt x="17386" y="12234"/>
                </a:cubicBezTo>
                <a:cubicBezTo>
                  <a:pt x="17375" y="12329"/>
                  <a:pt x="17331" y="12402"/>
                  <a:pt x="17282" y="12409"/>
                </a:cubicBezTo>
                <a:cubicBezTo>
                  <a:pt x="17234" y="12415"/>
                  <a:pt x="16978" y="12294"/>
                  <a:pt x="16723" y="12124"/>
                </a:cubicBezTo>
                <a:cubicBezTo>
                  <a:pt x="16070" y="11691"/>
                  <a:pt x="14745" y="11007"/>
                  <a:pt x="14589" y="11030"/>
                </a:cubicBezTo>
                <a:cubicBezTo>
                  <a:pt x="14412" y="11056"/>
                  <a:pt x="14402" y="10919"/>
                  <a:pt x="14527" y="10286"/>
                </a:cubicBezTo>
                <a:cubicBezTo>
                  <a:pt x="14657" y="9627"/>
                  <a:pt x="14690" y="8810"/>
                  <a:pt x="14610" y="8185"/>
                </a:cubicBezTo>
                <a:cubicBezTo>
                  <a:pt x="14554" y="7745"/>
                  <a:pt x="14565" y="7682"/>
                  <a:pt x="14651" y="7616"/>
                </a:cubicBezTo>
                <a:close/>
                <a:moveTo>
                  <a:pt x="6904" y="7660"/>
                </a:moveTo>
                <a:cubicBezTo>
                  <a:pt x="6967" y="7765"/>
                  <a:pt x="6952" y="8051"/>
                  <a:pt x="6945" y="8645"/>
                </a:cubicBezTo>
                <a:cubicBezTo>
                  <a:pt x="6931" y="9772"/>
                  <a:pt x="7027" y="10653"/>
                  <a:pt x="7173" y="10767"/>
                </a:cubicBezTo>
                <a:cubicBezTo>
                  <a:pt x="7255" y="10831"/>
                  <a:pt x="7237" y="10850"/>
                  <a:pt x="6987" y="10964"/>
                </a:cubicBezTo>
                <a:cubicBezTo>
                  <a:pt x="6827" y="11037"/>
                  <a:pt x="6345" y="11276"/>
                  <a:pt x="5930" y="11490"/>
                </a:cubicBezTo>
                <a:cubicBezTo>
                  <a:pt x="5516" y="11703"/>
                  <a:pt x="4970" y="12029"/>
                  <a:pt x="4708" y="12212"/>
                </a:cubicBezTo>
                <a:cubicBezTo>
                  <a:pt x="4446" y="12395"/>
                  <a:pt x="4228" y="12536"/>
                  <a:pt x="4211" y="12518"/>
                </a:cubicBezTo>
                <a:cubicBezTo>
                  <a:pt x="4106" y="12408"/>
                  <a:pt x="4261" y="11462"/>
                  <a:pt x="4501" y="10789"/>
                </a:cubicBezTo>
                <a:cubicBezTo>
                  <a:pt x="4648" y="10376"/>
                  <a:pt x="4946" y="9734"/>
                  <a:pt x="5164" y="9367"/>
                </a:cubicBezTo>
                <a:cubicBezTo>
                  <a:pt x="5394" y="8977"/>
                  <a:pt x="6140" y="8103"/>
                  <a:pt x="6469" y="7835"/>
                </a:cubicBezTo>
                <a:cubicBezTo>
                  <a:pt x="6714" y="7635"/>
                  <a:pt x="6840" y="7555"/>
                  <a:pt x="6904" y="7660"/>
                </a:cubicBezTo>
                <a:close/>
                <a:moveTo>
                  <a:pt x="11917" y="11730"/>
                </a:moveTo>
                <a:cubicBezTo>
                  <a:pt x="12843" y="11880"/>
                  <a:pt x="12870" y="11897"/>
                  <a:pt x="12580" y="12671"/>
                </a:cubicBezTo>
                <a:cubicBezTo>
                  <a:pt x="12235" y="13591"/>
                  <a:pt x="11700" y="14529"/>
                  <a:pt x="11088" y="15298"/>
                </a:cubicBezTo>
                <a:cubicBezTo>
                  <a:pt x="10947" y="15474"/>
                  <a:pt x="10803" y="15626"/>
                  <a:pt x="10777" y="15626"/>
                </a:cubicBezTo>
                <a:cubicBezTo>
                  <a:pt x="10752" y="15626"/>
                  <a:pt x="10609" y="15474"/>
                  <a:pt x="10467" y="15298"/>
                </a:cubicBezTo>
                <a:cubicBezTo>
                  <a:pt x="9512" y="14109"/>
                  <a:pt x="8634" y="12161"/>
                  <a:pt x="8934" y="11905"/>
                </a:cubicBezTo>
                <a:cubicBezTo>
                  <a:pt x="9204" y="11675"/>
                  <a:pt x="10953" y="11575"/>
                  <a:pt x="11917" y="11730"/>
                </a:cubicBezTo>
                <a:close/>
                <a:moveTo>
                  <a:pt x="14237" y="12299"/>
                </a:moveTo>
                <a:cubicBezTo>
                  <a:pt x="14292" y="12331"/>
                  <a:pt x="14567" y="12459"/>
                  <a:pt x="14838" y="12584"/>
                </a:cubicBezTo>
                <a:cubicBezTo>
                  <a:pt x="15733" y="12995"/>
                  <a:pt x="17207" y="14096"/>
                  <a:pt x="17282" y="14400"/>
                </a:cubicBezTo>
                <a:cubicBezTo>
                  <a:pt x="17359" y="14711"/>
                  <a:pt x="16949" y="15955"/>
                  <a:pt x="16516" y="16720"/>
                </a:cubicBezTo>
                <a:cubicBezTo>
                  <a:pt x="16237" y="17211"/>
                  <a:pt x="15639" y="18030"/>
                  <a:pt x="15314" y="18340"/>
                </a:cubicBezTo>
                <a:cubicBezTo>
                  <a:pt x="15184" y="18464"/>
                  <a:pt x="15043" y="18561"/>
                  <a:pt x="15003" y="18558"/>
                </a:cubicBezTo>
                <a:cubicBezTo>
                  <a:pt x="14879" y="18551"/>
                  <a:pt x="13873" y="18089"/>
                  <a:pt x="13429" y="17836"/>
                </a:cubicBezTo>
                <a:cubicBezTo>
                  <a:pt x="12898" y="17534"/>
                  <a:pt x="12275" y="17100"/>
                  <a:pt x="11979" y="16829"/>
                </a:cubicBezTo>
                <a:lnTo>
                  <a:pt x="11751" y="16632"/>
                </a:lnTo>
                <a:lnTo>
                  <a:pt x="12145" y="16107"/>
                </a:lnTo>
                <a:cubicBezTo>
                  <a:pt x="12362" y="15822"/>
                  <a:pt x="12684" y="15370"/>
                  <a:pt x="12849" y="15101"/>
                </a:cubicBezTo>
                <a:cubicBezTo>
                  <a:pt x="13311" y="14348"/>
                  <a:pt x="14030" y="12807"/>
                  <a:pt x="14030" y="12584"/>
                </a:cubicBezTo>
                <a:cubicBezTo>
                  <a:pt x="14030" y="12380"/>
                  <a:pt x="14128" y="12237"/>
                  <a:pt x="14237" y="12299"/>
                </a:cubicBezTo>
                <a:close/>
                <a:moveTo>
                  <a:pt x="7318" y="12387"/>
                </a:moveTo>
                <a:cubicBezTo>
                  <a:pt x="7475" y="12404"/>
                  <a:pt x="7504" y="12453"/>
                  <a:pt x="7753" y="13109"/>
                </a:cubicBezTo>
                <a:cubicBezTo>
                  <a:pt x="8171" y="14210"/>
                  <a:pt x="8580" y="14947"/>
                  <a:pt x="9410" y="16107"/>
                </a:cubicBezTo>
                <a:cubicBezTo>
                  <a:pt x="9792" y="16641"/>
                  <a:pt x="9823" y="16679"/>
                  <a:pt x="9721" y="16742"/>
                </a:cubicBezTo>
                <a:cubicBezTo>
                  <a:pt x="9660" y="16779"/>
                  <a:pt x="9530" y="16894"/>
                  <a:pt x="9431" y="16983"/>
                </a:cubicBezTo>
                <a:cubicBezTo>
                  <a:pt x="8955" y="17408"/>
                  <a:pt x="7839" y="18055"/>
                  <a:pt x="7111" y="18340"/>
                </a:cubicBezTo>
                <a:cubicBezTo>
                  <a:pt x="6450" y="18598"/>
                  <a:pt x="6491" y="18607"/>
                  <a:pt x="6013" y="18077"/>
                </a:cubicBezTo>
                <a:cubicBezTo>
                  <a:pt x="5524" y="17535"/>
                  <a:pt x="5085" y="16899"/>
                  <a:pt x="4770" y="16239"/>
                </a:cubicBezTo>
                <a:cubicBezTo>
                  <a:pt x="4466" y="15601"/>
                  <a:pt x="4362" y="15224"/>
                  <a:pt x="4314" y="14685"/>
                </a:cubicBezTo>
                <a:cubicBezTo>
                  <a:pt x="4278" y="14276"/>
                  <a:pt x="4290" y="14217"/>
                  <a:pt x="4376" y="14181"/>
                </a:cubicBezTo>
                <a:cubicBezTo>
                  <a:pt x="4431" y="14159"/>
                  <a:pt x="4545" y="14060"/>
                  <a:pt x="4646" y="13963"/>
                </a:cubicBezTo>
                <a:cubicBezTo>
                  <a:pt x="5249" y="13376"/>
                  <a:pt x="6984" y="12351"/>
                  <a:pt x="7318" y="12387"/>
                </a:cubicBezTo>
                <a:close/>
                <a:moveTo>
                  <a:pt x="3113" y="15823"/>
                </a:moveTo>
                <a:cubicBezTo>
                  <a:pt x="3152" y="15848"/>
                  <a:pt x="3333" y="16200"/>
                  <a:pt x="3506" y="16589"/>
                </a:cubicBezTo>
                <a:cubicBezTo>
                  <a:pt x="3945" y="17571"/>
                  <a:pt x="4472" y="18435"/>
                  <a:pt x="4832" y="18755"/>
                </a:cubicBezTo>
                <a:cubicBezTo>
                  <a:pt x="4946" y="18857"/>
                  <a:pt x="4941" y="18859"/>
                  <a:pt x="4770" y="18930"/>
                </a:cubicBezTo>
                <a:cubicBezTo>
                  <a:pt x="4551" y="19021"/>
                  <a:pt x="3038" y="19068"/>
                  <a:pt x="2574" y="18996"/>
                </a:cubicBezTo>
                <a:cubicBezTo>
                  <a:pt x="1512" y="18831"/>
                  <a:pt x="1592" y="18846"/>
                  <a:pt x="1601" y="18646"/>
                </a:cubicBezTo>
                <a:cubicBezTo>
                  <a:pt x="1627" y="18034"/>
                  <a:pt x="2888" y="15676"/>
                  <a:pt x="3113" y="15823"/>
                </a:cubicBezTo>
                <a:close/>
                <a:moveTo>
                  <a:pt x="18297" y="16129"/>
                </a:moveTo>
                <a:lnTo>
                  <a:pt x="18525" y="16129"/>
                </a:lnTo>
                <a:cubicBezTo>
                  <a:pt x="18770" y="16110"/>
                  <a:pt x="18768" y="16107"/>
                  <a:pt x="19022" y="16523"/>
                </a:cubicBezTo>
                <a:cubicBezTo>
                  <a:pt x="19463" y="17245"/>
                  <a:pt x="20014" y="18521"/>
                  <a:pt x="19975" y="18733"/>
                </a:cubicBezTo>
                <a:cubicBezTo>
                  <a:pt x="19963" y="18803"/>
                  <a:pt x="19851" y="18854"/>
                  <a:pt x="19540" y="18909"/>
                </a:cubicBezTo>
                <a:cubicBezTo>
                  <a:pt x="18588" y="19074"/>
                  <a:pt x="16954" y="19044"/>
                  <a:pt x="16785" y="18865"/>
                </a:cubicBezTo>
                <a:cubicBezTo>
                  <a:pt x="16755" y="18833"/>
                  <a:pt x="16901" y="18604"/>
                  <a:pt x="17116" y="18296"/>
                </a:cubicBezTo>
                <a:cubicBezTo>
                  <a:pt x="17318" y="18007"/>
                  <a:pt x="17660" y="17409"/>
                  <a:pt x="17883" y="16961"/>
                </a:cubicBezTo>
                <a:lnTo>
                  <a:pt x="18297" y="16129"/>
                </a:lnTo>
                <a:close/>
                <a:moveTo>
                  <a:pt x="10715" y="17574"/>
                </a:moveTo>
                <a:lnTo>
                  <a:pt x="11150" y="17902"/>
                </a:lnTo>
                <a:cubicBezTo>
                  <a:pt x="12096" y="18641"/>
                  <a:pt x="13234" y="19346"/>
                  <a:pt x="13491" y="19346"/>
                </a:cubicBezTo>
                <a:cubicBezTo>
                  <a:pt x="13554" y="19346"/>
                  <a:pt x="13638" y="19380"/>
                  <a:pt x="13657" y="19412"/>
                </a:cubicBezTo>
                <a:cubicBezTo>
                  <a:pt x="13739" y="19553"/>
                  <a:pt x="12962" y="19903"/>
                  <a:pt x="12145" y="20090"/>
                </a:cubicBezTo>
                <a:cubicBezTo>
                  <a:pt x="11727" y="20186"/>
                  <a:pt x="11395" y="20204"/>
                  <a:pt x="10736" y="20200"/>
                </a:cubicBezTo>
                <a:cubicBezTo>
                  <a:pt x="9809" y="20194"/>
                  <a:pt x="9273" y="20098"/>
                  <a:pt x="8540" y="19806"/>
                </a:cubicBezTo>
                <a:cubicBezTo>
                  <a:pt x="8320" y="19718"/>
                  <a:pt x="8086" y="19659"/>
                  <a:pt x="8022" y="19653"/>
                </a:cubicBezTo>
                <a:cubicBezTo>
                  <a:pt x="7798" y="19630"/>
                  <a:pt x="7933" y="19504"/>
                  <a:pt x="8602" y="19127"/>
                </a:cubicBezTo>
                <a:cubicBezTo>
                  <a:pt x="9355" y="18704"/>
                  <a:pt x="10239" y="18076"/>
                  <a:pt x="10529" y="17771"/>
                </a:cubicBezTo>
                <a:lnTo>
                  <a:pt x="10715" y="17574"/>
                </a:lnTo>
                <a:close/>
              </a:path>
            </a:pathLst>
          </a:custGeom>
          <a:ln w="12700">
            <a:miter lim="400000"/>
          </a:ln>
        </p:spPr>
      </p:pic>
      <p:sp>
        <p:nvSpPr>
          <p:cNvPr id="132" name="God is Creator"/>
          <p:cNvSpPr txBox="1"/>
          <p:nvPr/>
        </p:nvSpPr>
        <p:spPr>
          <a:xfrm>
            <a:off x="2001254" y="1396447"/>
            <a:ext cx="4029775" cy="8661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marL="304800" indent="-304800" defTabSz="457200">
              <a:lnSpc>
                <a:spcPts val="7100"/>
              </a:lnSpc>
              <a:defRPr sz="4500">
                <a:uFill>
                  <a:solidFill>
                    <a:srgbClr val="000000"/>
                  </a:solidFill>
                </a:uFill>
                <a:latin typeface="Avenir Heavy"/>
                <a:ea typeface="Avenir Heavy"/>
                <a:cs typeface="Avenir Heavy"/>
                <a:sym typeface="Avenir Heavy"/>
              </a:defRPr>
            </a:lvl1pPr>
          </a:lstStyle>
          <a:p>
            <a:pPr/>
            <a:r>
              <a:t>God is Creator</a:t>
            </a:r>
          </a:p>
        </p:txBody>
      </p:sp>
      <p:sp>
        <p:nvSpPr>
          <p:cNvPr id="133" name="The Creator entered fully into human life (John 1:1-14)"/>
          <p:cNvSpPr txBox="1"/>
          <p:nvPr/>
        </p:nvSpPr>
        <p:spPr>
          <a:xfrm>
            <a:off x="1343342" y="2304877"/>
            <a:ext cx="9505316" cy="6121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marL="609600" indent="-304800" defTabSz="457200">
              <a:defRPr sz="3000">
                <a:uFill>
                  <a:solidFill>
                    <a:srgbClr val="000000"/>
                  </a:solidFill>
                </a:uFill>
                <a:latin typeface="Avenir Light"/>
                <a:ea typeface="Avenir Light"/>
                <a:cs typeface="Avenir Light"/>
                <a:sym typeface="Avenir Light"/>
              </a:defRPr>
            </a:lvl1pPr>
          </a:lstStyle>
          <a:p>
            <a:pPr/>
            <a:r>
              <a:t>The Creator entered fully into human life (John 1:1-14)</a:t>
            </a:r>
          </a:p>
        </p:txBody>
      </p:sp>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35" name="Copy of TrainingWORKS -LMAP mono (transparent).png" descr="Copy of TrainingWORKS -LMAP mono (transparent).png"/>
          <p:cNvPicPr>
            <a:picLocks noChangeAspect="1"/>
          </p:cNvPicPr>
          <p:nvPr/>
        </p:nvPicPr>
        <p:blipFill>
          <a:blip r:embed="rId2">
            <a:extLst/>
          </a:blip>
          <a:stretch>
            <a:fillRect/>
          </a:stretch>
        </p:blipFill>
        <p:spPr>
          <a:xfrm>
            <a:off x="196644" y="5893310"/>
            <a:ext cx="2011318" cy="525211"/>
          </a:xfrm>
          <a:prstGeom prst="rect">
            <a:avLst/>
          </a:prstGeom>
          <a:ln w="12700">
            <a:miter lim="400000"/>
          </a:ln>
        </p:spPr>
      </p:pic>
      <p:pic>
        <p:nvPicPr>
          <p:cNvPr id="136" name="TrainingWORKS SOM-LMAP mono.png" descr="TrainingWORKS SOM-LMAP mono.png"/>
          <p:cNvPicPr>
            <a:picLocks noChangeAspect="1"/>
          </p:cNvPicPr>
          <p:nvPr/>
        </p:nvPicPr>
        <p:blipFill>
          <a:blip r:embed="rId3">
            <a:extLst/>
          </a:blip>
          <a:srcRect l="8127" t="56659" r="57452" b="39204"/>
          <a:stretch>
            <a:fillRect/>
          </a:stretch>
        </p:blipFill>
        <p:spPr>
          <a:xfrm>
            <a:off x="248905" y="6458649"/>
            <a:ext cx="1907698" cy="152832"/>
          </a:xfrm>
          <a:custGeom>
            <a:avLst/>
            <a:gdLst/>
            <a:ahLst/>
            <a:cxnLst>
              <a:cxn ang="0">
                <a:pos x="wd2" y="hd2"/>
              </a:cxn>
              <a:cxn ang="5400000">
                <a:pos x="wd2" y="hd2"/>
              </a:cxn>
              <a:cxn ang="10800000">
                <a:pos x="wd2" y="hd2"/>
              </a:cxn>
              <a:cxn ang="16200000">
                <a:pos x="wd2" y="hd2"/>
              </a:cxn>
            </a:cxnLst>
            <a:rect l="0" t="0" r="r" b="b"/>
            <a:pathLst>
              <a:path w="21496" h="18699" fill="norm" stroke="1" extrusionOk="0">
                <a:moveTo>
                  <a:pt x="521" y="17"/>
                </a:moveTo>
                <a:cubicBezTo>
                  <a:pt x="345" y="143"/>
                  <a:pt x="173" y="962"/>
                  <a:pt x="106" y="2445"/>
                </a:cubicBezTo>
                <a:cubicBezTo>
                  <a:pt x="-20" y="5205"/>
                  <a:pt x="77" y="7780"/>
                  <a:pt x="374" y="9437"/>
                </a:cubicBezTo>
                <a:cubicBezTo>
                  <a:pt x="732" y="11433"/>
                  <a:pt x="857" y="12724"/>
                  <a:pt x="857" y="14487"/>
                </a:cubicBezTo>
                <a:cubicBezTo>
                  <a:pt x="857" y="17769"/>
                  <a:pt x="322" y="18133"/>
                  <a:pt x="208" y="14924"/>
                </a:cubicBezTo>
                <a:cubicBezTo>
                  <a:pt x="182" y="14185"/>
                  <a:pt x="123" y="13565"/>
                  <a:pt x="79" y="13565"/>
                </a:cubicBezTo>
                <a:cubicBezTo>
                  <a:pt x="-43" y="13565"/>
                  <a:pt x="-20" y="15846"/>
                  <a:pt x="119" y="17352"/>
                </a:cubicBezTo>
                <a:cubicBezTo>
                  <a:pt x="194" y="18165"/>
                  <a:pt x="381" y="18663"/>
                  <a:pt x="593" y="18663"/>
                </a:cubicBezTo>
                <a:cubicBezTo>
                  <a:pt x="885" y="18663"/>
                  <a:pt x="954" y="18353"/>
                  <a:pt x="1027" y="16624"/>
                </a:cubicBezTo>
                <a:cubicBezTo>
                  <a:pt x="1169" y="13223"/>
                  <a:pt x="1053" y="10733"/>
                  <a:pt x="660" y="8660"/>
                </a:cubicBezTo>
                <a:cubicBezTo>
                  <a:pt x="268" y="6588"/>
                  <a:pt x="164" y="4902"/>
                  <a:pt x="311" y="2979"/>
                </a:cubicBezTo>
                <a:cubicBezTo>
                  <a:pt x="447" y="1202"/>
                  <a:pt x="684" y="1414"/>
                  <a:pt x="799" y="3416"/>
                </a:cubicBezTo>
                <a:cubicBezTo>
                  <a:pt x="894" y="5069"/>
                  <a:pt x="1089" y="5754"/>
                  <a:pt x="1089" y="4436"/>
                </a:cubicBezTo>
                <a:cubicBezTo>
                  <a:pt x="1089" y="4073"/>
                  <a:pt x="1037" y="2924"/>
                  <a:pt x="969" y="1862"/>
                </a:cubicBezTo>
                <a:cubicBezTo>
                  <a:pt x="880" y="491"/>
                  <a:pt x="698" y="-109"/>
                  <a:pt x="521" y="17"/>
                </a:cubicBezTo>
                <a:close/>
                <a:moveTo>
                  <a:pt x="1872" y="17"/>
                </a:moveTo>
                <a:cubicBezTo>
                  <a:pt x="1453" y="17"/>
                  <a:pt x="1326" y="2179"/>
                  <a:pt x="1326" y="9340"/>
                </a:cubicBezTo>
                <a:cubicBezTo>
                  <a:pt x="1326" y="12999"/>
                  <a:pt x="1367" y="15529"/>
                  <a:pt x="1447" y="16770"/>
                </a:cubicBezTo>
                <a:cubicBezTo>
                  <a:pt x="1536" y="18145"/>
                  <a:pt x="1648" y="18673"/>
                  <a:pt x="1859" y="18663"/>
                </a:cubicBezTo>
                <a:cubicBezTo>
                  <a:pt x="2203" y="18648"/>
                  <a:pt x="2300" y="17997"/>
                  <a:pt x="2373" y="15458"/>
                </a:cubicBezTo>
                <a:cubicBezTo>
                  <a:pt x="2414" y="14038"/>
                  <a:pt x="2397" y="13565"/>
                  <a:pt x="2306" y="13565"/>
                </a:cubicBezTo>
                <a:cubicBezTo>
                  <a:pt x="2238" y="13565"/>
                  <a:pt x="2185" y="14144"/>
                  <a:pt x="2185" y="14827"/>
                </a:cubicBezTo>
                <a:cubicBezTo>
                  <a:pt x="2185" y="16959"/>
                  <a:pt x="1919" y="17927"/>
                  <a:pt x="1729" y="16478"/>
                </a:cubicBezTo>
                <a:cubicBezTo>
                  <a:pt x="1585" y="15380"/>
                  <a:pt x="1559" y="14351"/>
                  <a:pt x="1559" y="9389"/>
                </a:cubicBezTo>
                <a:cubicBezTo>
                  <a:pt x="1559" y="5366"/>
                  <a:pt x="1596" y="3301"/>
                  <a:pt x="1675" y="2590"/>
                </a:cubicBezTo>
                <a:cubicBezTo>
                  <a:pt x="1836" y="1138"/>
                  <a:pt x="2055" y="1819"/>
                  <a:pt x="2145" y="4047"/>
                </a:cubicBezTo>
                <a:cubicBezTo>
                  <a:pt x="2227" y="6087"/>
                  <a:pt x="2418" y="6666"/>
                  <a:pt x="2418" y="4873"/>
                </a:cubicBezTo>
                <a:cubicBezTo>
                  <a:pt x="2418" y="2178"/>
                  <a:pt x="2175" y="17"/>
                  <a:pt x="1872" y="17"/>
                </a:cubicBezTo>
                <a:close/>
                <a:moveTo>
                  <a:pt x="2802" y="17"/>
                </a:moveTo>
                <a:cubicBezTo>
                  <a:pt x="2760" y="17"/>
                  <a:pt x="2731" y="4046"/>
                  <a:pt x="2731" y="9340"/>
                </a:cubicBezTo>
                <a:cubicBezTo>
                  <a:pt x="2731" y="14634"/>
                  <a:pt x="2760" y="18663"/>
                  <a:pt x="2802" y="18663"/>
                </a:cubicBezTo>
                <a:cubicBezTo>
                  <a:pt x="2843" y="18663"/>
                  <a:pt x="2887" y="16849"/>
                  <a:pt x="2901" y="14633"/>
                </a:cubicBezTo>
                <a:lnTo>
                  <a:pt x="2927" y="10603"/>
                </a:lnTo>
                <a:lnTo>
                  <a:pt x="3276" y="10603"/>
                </a:lnTo>
                <a:lnTo>
                  <a:pt x="3629" y="10603"/>
                </a:lnTo>
                <a:lnTo>
                  <a:pt x="3652" y="14633"/>
                </a:lnTo>
                <a:cubicBezTo>
                  <a:pt x="3665" y="16849"/>
                  <a:pt x="3710" y="18663"/>
                  <a:pt x="3750" y="18663"/>
                </a:cubicBezTo>
                <a:cubicBezTo>
                  <a:pt x="3792" y="18663"/>
                  <a:pt x="3822" y="14634"/>
                  <a:pt x="3822" y="9340"/>
                </a:cubicBezTo>
                <a:cubicBezTo>
                  <a:pt x="3822" y="4046"/>
                  <a:pt x="3792" y="17"/>
                  <a:pt x="3750" y="17"/>
                </a:cubicBezTo>
                <a:cubicBezTo>
                  <a:pt x="3710" y="17"/>
                  <a:pt x="3665" y="1831"/>
                  <a:pt x="3652" y="4047"/>
                </a:cubicBezTo>
                <a:lnTo>
                  <a:pt x="3629" y="8078"/>
                </a:lnTo>
                <a:lnTo>
                  <a:pt x="3276" y="8078"/>
                </a:lnTo>
                <a:lnTo>
                  <a:pt x="2927" y="8078"/>
                </a:lnTo>
                <a:lnTo>
                  <a:pt x="2901" y="4047"/>
                </a:lnTo>
                <a:cubicBezTo>
                  <a:pt x="2887" y="1831"/>
                  <a:pt x="2843" y="17"/>
                  <a:pt x="2802" y="17"/>
                </a:cubicBezTo>
                <a:close/>
                <a:moveTo>
                  <a:pt x="4774" y="17"/>
                </a:moveTo>
                <a:cubicBezTo>
                  <a:pt x="4616" y="24"/>
                  <a:pt x="4445" y="296"/>
                  <a:pt x="4394" y="648"/>
                </a:cubicBezTo>
                <a:cubicBezTo>
                  <a:pt x="4255" y="1608"/>
                  <a:pt x="4135" y="5644"/>
                  <a:pt x="4135" y="9340"/>
                </a:cubicBezTo>
                <a:cubicBezTo>
                  <a:pt x="4135" y="13037"/>
                  <a:pt x="4255" y="17023"/>
                  <a:pt x="4394" y="17983"/>
                </a:cubicBezTo>
                <a:cubicBezTo>
                  <a:pt x="4559" y="19125"/>
                  <a:pt x="5017" y="18696"/>
                  <a:pt x="5163" y="17255"/>
                </a:cubicBezTo>
                <a:cubicBezTo>
                  <a:pt x="5276" y="16146"/>
                  <a:pt x="5306" y="14601"/>
                  <a:pt x="5306" y="9826"/>
                </a:cubicBezTo>
                <a:cubicBezTo>
                  <a:pt x="5306" y="2230"/>
                  <a:pt x="5185" y="-2"/>
                  <a:pt x="4774" y="17"/>
                </a:cubicBezTo>
                <a:close/>
                <a:moveTo>
                  <a:pt x="6201" y="17"/>
                </a:moveTo>
                <a:cubicBezTo>
                  <a:pt x="6039" y="-77"/>
                  <a:pt x="5869" y="375"/>
                  <a:pt x="5763" y="1425"/>
                </a:cubicBezTo>
                <a:cubicBezTo>
                  <a:pt x="5569" y="3326"/>
                  <a:pt x="5552" y="15305"/>
                  <a:pt x="5740" y="17352"/>
                </a:cubicBezTo>
                <a:cubicBezTo>
                  <a:pt x="5901" y="19101"/>
                  <a:pt x="6387" y="19033"/>
                  <a:pt x="6567" y="17255"/>
                </a:cubicBezTo>
                <a:cubicBezTo>
                  <a:pt x="6757" y="15389"/>
                  <a:pt x="6773" y="4754"/>
                  <a:pt x="6590" y="1911"/>
                </a:cubicBezTo>
                <a:cubicBezTo>
                  <a:pt x="6515" y="755"/>
                  <a:pt x="6363" y="111"/>
                  <a:pt x="6201" y="17"/>
                </a:cubicBezTo>
                <a:close/>
                <a:moveTo>
                  <a:pt x="7140" y="17"/>
                </a:moveTo>
                <a:cubicBezTo>
                  <a:pt x="7047" y="17"/>
                  <a:pt x="7024" y="1715"/>
                  <a:pt x="7024" y="9340"/>
                </a:cubicBezTo>
                <a:lnTo>
                  <a:pt x="7024" y="18663"/>
                </a:lnTo>
                <a:lnTo>
                  <a:pt x="7493" y="18663"/>
                </a:lnTo>
                <a:cubicBezTo>
                  <a:pt x="8026" y="18663"/>
                  <a:pt x="8131" y="17214"/>
                  <a:pt x="7627" y="16818"/>
                </a:cubicBezTo>
                <a:lnTo>
                  <a:pt x="7296" y="16527"/>
                </a:lnTo>
                <a:lnTo>
                  <a:pt x="7274" y="8272"/>
                </a:lnTo>
                <a:cubicBezTo>
                  <a:pt x="7256" y="1688"/>
                  <a:pt x="7231" y="17"/>
                  <a:pt x="7140" y="17"/>
                </a:cubicBezTo>
                <a:close/>
                <a:moveTo>
                  <a:pt x="9291" y="17"/>
                </a:moveTo>
                <a:cubicBezTo>
                  <a:pt x="8837" y="17"/>
                  <a:pt x="8741" y="1566"/>
                  <a:pt x="8741" y="9049"/>
                </a:cubicBezTo>
                <a:cubicBezTo>
                  <a:pt x="8741" y="12545"/>
                  <a:pt x="8777" y="16110"/>
                  <a:pt x="8821" y="17012"/>
                </a:cubicBezTo>
                <a:cubicBezTo>
                  <a:pt x="8882" y="18253"/>
                  <a:pt x="8986" y="18663"/>
                  <a:pt x="9246" y="18663"/>
                </a:cubicBezTo>
                <a:cubicBezTo>
                  <a:pt x="9710" y="18663"/>
                  <a:pt x="9832" y="16717"/>
                  <a:pt x="9832" y="9340"/>
                </a:cubicBezTo>
                <a:cubicBezTo>
                  <a:pt x="9832" y="2185"/>
                  <a:pt x="9709" y="17"/>
                  <a:pt x="9291" y="17"/>
                </a:cubicBezTo>
                <a:close/>
                <a:moveTo>
                  <a:pt x="10145" y="17"/>
                </a:moveTo>
                <a:lnTo>
                  <a:pt x="10145" y="9340"/>
                </a:lnTo>
                <a:cubicBezTo>
                  <a:pt x="10145" y="16911"/>
                  <a:pt x="10170" y="18663"/>
                  <a:pt x="10261" y="18663"/>
                </a:cubicBezTo>
                <a:cubicBezTo>
                  <a:pt x="10341" y="18663"/>
                  <a:pt x="10379" y="17462"/>
                  <a:pt x="10395" y="14633"/>
                </a:cubicBezTo>
                <a:cubicBezTo>
                  <a:pt x="10419" y="10643"/>
                  <a:pt x="10423" y="10620"/>
                  <a:pt x="10713" y="10360"/>
                </a:cubicBezTo>
                <a:cubicBezTo>
                  <a:pt x="10874" y="10215"/>
                  <a:pt x="11004" y="9750"/>
                  <a:pt x="11004" y="9340"/>
                </a:cubicBezTo>
                <a:cubicBezTo>
                  <a:pt x="11004" y="8930"/>
                  <a:pt x="10874" y="8465"/>
                  <a:pt x="10713" y="8320"/>
                </a:cubicBezTo>
                <a:cubicBezTo>
                  <a:pt x="10435" y="8070"/>
                  <a:pt x="10418" y="7934"/>
                  <a:pt x="10418" y="5115"/>
                </a:cubicBezTo>
                <a:cubicBezTo>
                  <a:pt x="10418" y="2176"/>
                  <a:pt x="10422" y="2118"/>
                  <a:pt x="10789" y="1862"/>
                </a:cubicBezTo>
                <a:cubicBezTo>
                  <a:pt x="11344" y="1475"/>
                  <a:pt x="11238" y="17"/>
                  <a:pt x="10655" y="17"/>
                </a:cubicBezTo>
                <a:lnTo>
                  <a:pt x="10145" y="17"/>
                </a:lnTo>
                <a:close/>
                <a:moveTo>
                  <a:pt x="12095" y="17"/>
                </a:moveTo>
                <a:cubicBezTo>
                  <a:pt x="11955" y="17"/>
                  <a:pt x="11943" y="690"/>
                  <a:pt x="11943" y="9340"/>
                </a:cubicBezTo>
                <a:cubicBezTo>
                  <a:pt x="11943" y="16911"/>
                  <a:pt x="11963" y="18663"/>
                  <a:pt x="12055" y="18663"/>
                </a:cubicBezTo>
                <a:cubicBezTo>
                  <a:pt x="12134" y="18663"/>
                  <a:pt x="12176" y="17462"/>
                  <a:pt x="12193" y="14633"/>
                </a:cubicBezTo>
                <a:cubicBezTo>
                  <a:pt x="12223" y="9612"/>
                  <a:pt x="12338" y="9664"/>
                  <a:pt x="12484" y="14779"/>
                </a:cubicBezTo>
                <a:cubicBezTo>
                  <a:pt x="12545" y="16931"/>
                  <a:pt x="12629" y="18576"/>
                  <a:pt x="12672" y="18421"/>
                </a:cubicBezTo>
                <a:cubicBezTo>
                  <a:pt x="12715" y="18265"/>
                  <a:pt x="12806" y="16379"/>
                  <a:pt x="12873" y="14196"/>
                </a:cubicBezTo>
                <a:cubicBezTo>
                  <a:pt x="12940" y="12012"/>
                  <a:pt x="13031" y="10092"/>
                  <a:pt x="13074" y="9971"/>
                </a:cubicBezTo>
                <a:cubicBezTo>
                  <a:pt x="13117" y="9851"/>
                  <a:pt x="13164" y="11747"/>
                  <a:pt x="13177" y="14196"/>
                </a:cubicBezTo>
                <a:cubicBezTo>
                  <a:pt x="13194" y="17399"/>
                  <a:pt x="13230" y="18663"/>
                  <a:pt x="13311" y="18663"/>
                </a:cubicBezTo>
                <a:cubicBezTo>
                  <a:pt x="13403" y="18663"/>
                  <a:pt x="13423" y="16918"/>
                  <a:pt x="13423" y="9340"/>
                </a:cubicBezTo>
                <a:cubicBezTo>
                  <a:pt x="13423" y="621"/>
                  <a:pt x="13415" y="17"/>
                  <a:pt x="13271" y="17"/>
                </a:cubicBezTo>
                <a:cubicBezTo>
                  <a:pt x="13147" y="17"/>
                  <a:pt x="13084" y="1200"/>
                  <a:pt x="12949" y="6135"/>
                </a:cubicBezTo>
                <a:cubicBezTo>
                  <a:pt x="12856" y="9517"/>
                  <a:pt x="12752" y="12658"/>
                  <a:pt x="12716" y="13079"/>
                </a:cubicBezTo>
                <a:cubicBezTo>
                  <a:pt x="12641" y="13980"/>
                  <a:pt x="12541" y="11628"/>
                  <a:pt x="12368" y="4873"/>
                </a:cubicBezTo>
                <a:cubicBezTo>
                  <a:pt x="12271" y="1091"/>
                  <a:pt x="12212" y="17"/>
                  <a:pt x="12095" y="17"/>
                </a:cubicBezTo>
                <a:close/>
                <a:moveTo>
                  <a:pt x="13893" y="17"/>
                </a:moveTo>
                <a:cubicBezTo>
                  <a:pt x="13845" y="17"/>
                  <a:pt x="13816" y="3685"/>
                  <a:pt x="13816" y="9340"/>
                </a:cubicBezTo>
                <a:cubicBezTo>
                  <a:pt x="13816" y="14995"/>
                  <a:pt x="13845" y="18663"/>
                  <a:pt x="13893" y="18663"/>
                </a:cubicBezTo>
                <a:cubicBezTo>
                  <a:pt x="13940" y="18663"/>
                  <a:pt x="13973" y="14995"/>
                  <a:pt x="13973" y="9340"/>
                </a:cubicBezTo>
                <a:cubicBezTo>
                  <a:pt x="13973" y="3685"/>
                  <a:pt x="13940" y="17"/>
                  <a:pt x="13893" y="17"/>
                </a:cubicBezTo>
                <a:close/>
                <a:moveTo>
                  <a:pt x="15417" y="17"/>
                </a:moveTo>
                <a:cubicBezTo>
                  <a:pt x="15326" y="17"/>
                  <a:pt x="15297" y="1153"/>
                  <a:pt x="15297" y="5067"/>
                </a:cubicBezTo>
                <a:cubicBezTo>
                  <a:pt x="15297" y="7838"/>
                  <a:pt x="15269" y="10292"/>
                  <a:pt x="15230" y="10554"/>
                </a:cubicBezTo>
                <a:cubicBezTo>
                  <a:pt x="15191" y="10816"/>
                  <a:pt x="15037" y="8664"/>
                  <a:pt x="14890" y="5747"/>
                </a:cubicBezTo>
                <a:cubicBezTo>
                  <a:pt x="14742" y="2830"/>
                  <a:pt x="14563" y="313"/>
                  <a:pt x="14492" y="162"/>
                </a:cubicBezTo>
                <a:cubicBezTo>
                  <a:pt x="14377" y="-80"/>
                  <a:pt x="14362" y="994"/>
                  <a:pt x="14362" y="9292"/>
                </a:cubicBezTo>
                <a:cubicBezTo>
                  <a:pt x="14362" y="17075"/>
                  <a:pt x="14381" y="18663"/>
                  <a:pt x="14478" y="18663"/>
                </a:cubicBezTo>
                <a:cubicBezTo>
                  <a:pt x="14570" y="18663"/>
                  <a:pt x="14595" y="17515"/>
                  <a:pt x="14595" y="13225"/>
                </a:cubicBezTo>
                <a:cubicBezTo>
                  <a:pt x="14595" y="10220"/>
                  <a:pt x="14629" y="7482"/>
                  <a:pt x="14671" y="7203"/>
                </a:cubicBezTo>
                <a:cubicBezTo>
                  <a:pt x="14712" y="6925"/>
                  <a:pt x="14872" y="9407"/>
                  <a:pt x="15024" y="12691"/>
                </a:cubicBezTo>
                <a:cubicBezTo>
                  <a:pt x="15432" y="21491"/>
                  <a:pt x="15534" y="20833"/>
                  <a:pt x="15534" y="9340"/>
                </a:cubicBezTo>
                <a:cubicBezTo>
                  <a:pt x="15534" y="1612"/>
                  <a:pt x="15514" y="17"/>
                  <a:pt x="15417" y="17"/>
                </a:cubicBezTo>
                <a:close/>
                <a:moveTo>
                  <a:pt x="16039" y="17"/>
                </a:moveTo>
                <a:cubicBezTo>
                  <a:pt x="15942" y="17"/>
                  <a:pt x="15923" y="1612"/>
                  <a:pt x="15923" y="9340"/>
                </a:cubicBezTo>
                <a:cubicBezTo>
                  <a:pt x="15923" y="17068"/>
                  <a:pt x="15942" y="18663"/>
                  <a:pt x="16039" y="18663"/>
                </a:cubicBezTo>
                <a:cubicBezTo>
                  <a:pt x="16136" y="18663"/>
                  <a:pt x="16155" y="17068"/>
                  <a:pt x="16155" y="9340"/>
                </a:cubicBezTo>
                <a:cubicBezTo>
                  <a:pt x="16155" y="1612"/>
                  <a:pt x="16136" y="17"/>
                  <a:pt x="16039" y="17"/>
                </a:cubicBezTo>
                <a:close/>
                <a:moveTo>
                  <a:pt x="16992" y="17"/>
                </a:moveTo>
                <a:cubicBezTo>
                  <a:pt x="16815" y="143"/>
                  <a:pt x="16643" y="962"/>
                  <a:pt x="16576" y="2445"/>
                </a:cubicBezTo>
                <a:cubicBezTo>
                  <a:pt x="16450" y="5205"/>
                  <a:pt x="16547" y="7780"/>
                  <a:pt x="16844" y="9437"/>
                </a:cubicBezTo>
                <a:cubicBezTo>
                  <a:pt x="17340" y="12200"/>
                  <a:pt x="17483" y="15168"/>
                  <a:pt x="17193" y="16818"/>
                </a:cubicBezTo>
                <a:cubicBezTo>
                  <a:pt x="17017" y="17817"/>
                  <a:pt x="16705" y="16581"/>
                  <a:pt x="16705" y="14876"/>
                </a:cubicBezTo>
                <a:cubicBezTo>
                  <a:pt x="16705" y="14161"/>
                  <a:pt x="16649" y="13565"/>
                  <a:pt x="16585" y="13565"/>
                </a:cubicBezTo>
                <a:cubicBezTo>
                  <a:pt x="16432" y="13565"/>
                  <a:pt x="16438" y="15663"/>
                  <a:pt x="16594" y="17352"/>
                </a:cubicBezTo>
                <a:cubicBezTo>
                  <a:pt x="16668" y="18165"/>
                  <a:pt x="16851" y="18663"/>
                  <a:pt x="17063" y="18663"/>
                </a:cubicBezTo>
                <a:cubicBezTo>
                  <a:pt x="17355" y="18663"/>
                  <a:pt x="17424" y="18353"/>
                  <a:pt x="17497" y="16624"/>
                </a:cubicBezTo>
                <a:cubicBezTo>
                  <a:pt x="17639" y="13223"/>
                  <a:pt x="17527" y="10733"/>
                  <a:pt x="17135" y="8660"/>
                </a:cubicBezTo>
                <a:cubicBezTo>
                  <a:pt x="16742" y="6588"/>
                  <a:pt x="16634" y="4902"/>
                  <a:pt x="16781" y="2979"/>
                </a:cubicBezTo>
                <a:cubicBezTo>
                  <a:pt x="16917" y="1202"/>
                  <a:pt x="17154" y="1414"/>
                  <a:pt x="17269" y="3416"/>
                </a:cubicBezTo>
                <a:cubicBezTo>
                  <a:pt x="17364" y="5069"/>
                  <a:pt x="17564" y="5754"/>
                  <a:pt x="17564" y="4436"/>
                </a:cubicBezTo>
                <a:cubicBezTo>
                  <a:pt x="17564" y="4073"/>
                  <a:pt x="17507" y="2924"/>
                  <a:pt x="17439" y="1862"/>
                </a:cubicBezTo>
                <a:cubicBezTo>
                  <a:pt x="17350" y="491"/>
                  <a:pt x="17168" y="-109"/>
                  <a:pt x="16992" y="17"/>
                </a:cubicBezTo>
                <a:close/>
                <a:moveTo>
                  <a:pt x="18266" y="17"/>
                </a:moveTo>
                <a:cubicBezTo>
                  <a:pt x="17736" y="17"/>
                  <a:pt x="17502" y="1320"/>
                  <a:pt x="17935" y="1862"/>
                </a:cubicBezTo>
                <a:lnTo>
                  <a:pt x="18150" y="2153"/>
                </a:lnTo>
                <a:lnTo>
                  <a:pt x="18172" y="10408"/>
                </a:lnTo>
                <a:cubicBezTo>
                  <a:pt x="18190" y="16894"/>
                  <a:pt x="18214" y="18663"/>
                  <a:pt x="18302" y="18663"/>
                </a:cubicBezTo>
                <a:cubicBezTo>
                  <a:pt x="18389" y="18663"/>
                  <a:pt x="18418" y="16894"/>
                  <a:pt x="18436" y="10408"/>
                </a:cubicBezTo>
                <a:cubicBezTo>
                  <a:pt x="18457" y="2563"/>
                  <a:pt x="18471" y="2119"/>
                  <a:pt x="18637" y="1862"/>
                </a:cubicBezTo>
                <a:cubicBezTo>
                  <a:pt x="19028" y="1259"/>
                  <a:pt x="18777" y="17"/>
                  <a:pt x="18266" y="17"/>
                </a:cubicBezTo>
                <a:close/>
                <a:moveTo>
                  <a:pt x="19125" y="17"/>
                </a:moveTo>
                <a:lnTo>
                  <a:pt x="19125" y="9340"/>
                </a:lnTo>
                <a:cubicBezTo>
                  <a:pt x="19125" y="14615"/>
                  <a:pt x="19155" y="18663"/>
                  <a:pt x="19196" y="18663"/>
                </a:cubicBezTo>
                <a:cubicBezTo>
                  <a:pt x="19237" y="18663"/>
                  <a:pt x="19281" y="17053"/>
                  <a:pt x="19295" y="15070"/>
                </a:cubicBezTo>
                <a:cubicBezTo>
                  <a:pt x="19318" y="11568"/>
                  <a:pt x="19325" y="11477"/>
                  <a:pt x="19590" y="11477"/>
                </a:cubicBezTo>
                <a:cubicBezTo>
                  <a:pt x="19802" y="11477"/>
                  <a:pt x="19866" y="11805"/>
                  <a:pt x="19885" y="13128"/>
                </a:cubicBezTo>
                <a:cubicBezTo>
                  <a:pt x="19943" y="17328"/>
                  <a:pt x="19990" y="18663"/>
                  <a:pt x="20082" y="18663"/>
                </a:cubicBezTo>
                <a:cubicBezTo>
                  <a:pt x="20191" y="18663"/>
                  <a:pt x="20169" y="12150"/>
                  <a:pt x="20055" y="10603"/>
                </a:cubicBezTo>
                <a:cubicBezTo>
                  <a:pt x="20019" y="10120"/>
                  <a:pt x="20024" y="9150"/>
                  <a:pt x="20064" y="8466"/>
                </a:cubicBezTo>
                <a:cubicBezTo>
                  <a:pt x="20104" y="7782"/>
                  <a:pt x="20135" y="6178"/>
                  <a:pt x="20135" y="4921"/>
                </a:cubicBezTo>
                <a:cubicBezTo>
                  <a:pt x="20137" y="1887"/>
                  <a:pt x="19876" y="17"/>
                  <a:pt x="19456" y="17"/>
                </a:cubicBezTo>
                <a:lnTo>
                  <a:pt x="19125" y="17"/>
                </a:lnTo>
                <a:close/>
                <a:moveTo>
                  <a:pt x="20439" y="17"/>
                </a:moveTo>
                <a:cubicBezTo>
                  <a:pt x="20321" y="17"/>
                  <a:pt x="20335" y="835"/>
                  <a:pt x="20569" y="6135"/>
                </a:cubicBezTo>
                <a:cubicBezTo>
                  <a:pt x="20730" y="9786"/>
                  <a:pt x="20842" y="13548"/>
                  <a:pt x="20842" y="15458"/>
                </a:cubicBezTo>
                <a:cubicBezTo>
                  <a:pt x="20842" y="17221"/>
                  <a:pt x="20875" y="18663"/>
                  <a:pt x="20918" y="18663"/>
                </a:cubicBezTo>
                <a:cubicBezTo>
                  <a:pt x="20961" y="18663"/>
                  <a:pt x="20998" y="17301"/>
                  <a:pt x="20998" y="15653"/>
                </a:cubicBezTo>
                <a:cubicBezTo>
                  <a:pt x="20998" y="14004"/>
                  <a:pt x="21086" y="10764"/>
                  <a:pt x="21195" y="8417"/>
                </a:cubicBezTo>
                <a:cubicBezTo>
                  <a:pt x="21512" y="1615"/>
                  <a:pt x="21557" y="17"/>
                  <a:pt x="21428" y="17"/>
                </a:cubicBezTo>
                <a:cubicBezTo>
                  <a:pt x="21366" y="17"/>
                  <a:pt x="21243" y="1793"/>
                  <a:pt x="21155" y="3950"/>
                </a:cubicBezTo>
                <a:cubicBezTo>
                  <a:pt x="21021" y="7235"/>
                  <a:pt x="20978" y="7683"/>
                  <a:pt x="20882" y="6815"/>
                </a:cubicBezTo>
                <a:cubicBezTo>
                  <a:pt x="20819" y="6245"/>
                  <a:pt x="20725" y="4469"/>
                  <a:pt x="20672" y="2882"/>
                </a:cubicBezTo>
                <a:cubicBezTo>
                  <a:pt x="20612" y="1088"/>
                  <a:pt x="20525" y="17"/>
                  <a:pt x="20439" y="17"/>
                </a:cubicBezTo>
                <a:close/>
                <a:moveTo>
                  <a:pt x="6125" y="1716"/>
                </a:moveTo>
                <a:cubicBezTo>
                  <a:pt x="6385" y="1716"/>
                  <a:pt x="6554" y="4734"/>
                  <a:pt x="6554" y="9340"/>
                </a:cubicBezTo>
                <a:cubicBezTo>
                  <a:pt x="6554" y="11465"/>
                  <a:pt x="6500" y="14033"/>
                  <a:pt x="6433" y="15070"/>
                </a:cubicBezTo>
                <a:cubicBezTo>
                  <a:pt x="6283" y="17406"/>
                  <a:pt x="5966" y="17538"/>
                  <a:pt x="5856" y="15313"/>
                </a:cubicBezTo>
                <a:cubicBezTo>
                  <a:pt x="5812" y="14410"/>
                  <a:pt x="5776" y="11734"/>
                  <a:pt x="5776" y="9340"/>
                </a:cubicBezTo>
                <a:cubicBezTo>
                  <a:pt x="5776" y="3966"/>
                  <a:pt x="5879" y="1716"/>
                  <a:pt x="6125" y="1716"/>
                </a:cubicBezTo>
                <a:close/>
                <a:moveTo>
                  <a:pt x="19617" y="1765"/>
                </a:moveTo>
                <a:cubicBezTo>
                  <a:pt x="19764" y="2021"/>
                  <a:pt x="19903" y="3371"/>
                  <a:pt x="19903" y="5601"/>
                </a:cubicBezTo>
                <a:cubicBezTo>
                  <a:pt x="19903" y="6697"/>
                  <a:pt x="19839" y="7982"/>
                  <a:pt x="19755" y="8466"/>
                </a:cubicBezTo>
                <a:cubicBezTo>
                  <a:pt x="19410" y="10472"/>
                  <a:pt x="19247" y="9076"/>
                  <a:pt x="19295" y="4533"/>
                </a:cubicBezTo>
                <a:cubicBezTo>
                  <a:pt x="19318" y="2343"/>
                  <a:pt x="19470" y="1509"/>
                  <a:pt x="19617" y="1765"/>
                </a:cubicBezTo>
                <a:close/>
                <a:moveTo>
                  <a:pt x="4685" y="1813"/>
                </a:moveTo>
                <a:cubicBezTo>
                  <a:pt x="4822" y="1725"/>
                  <a:pt x="4976" y="2598"/>
                  <a:pt x="5056" y="4241"/>
                </a:cubicBezTo>
                <a:cubicBezTo>
                  <a:pt x="5178" y="6751"/>
                  <a:pt x="5142" y="13769"/>
                  <a:pt x="4998" y="15653"/>
                </a:cubicBezTo>
                <a:cubicBezTo>
                  <a:pt x="4859" y="17470"/>
                  <a:pt x="4549" y="17277"/>
                  <a:pt x="4452" y="15313"/>
                </a:cubicBezTo>
                <a:cubicBezTo>
                  <a:pt x="4338" y="12990"/>
                  <a:pt x="4349" y="4882"/>
                  <a:pt x="4470" y="3076"/>
                </a:cubicBezTo>
                <a:cubicBezTo>
                  <a:pt x="4523" y="2295"/>
                  <a:pt x="4602" y="1867"/>
                  <a:pt x="4685" y="1813"/>
                </a:cubicBezTo>
                <a:close/>
                <a:moveTo>
                  <a:pt x="9210" y="1813"/>
                </a:moveTo>
                <a:cubicBezTo>
                  <a:pt x="9348" y="1725"/>
                  <a:pt x="9501" y="2596"/>
                  <a:pt x="9577" y="4241"/>
                </a:cubicBezTo>
                <a:cubicBezTo>
                  <a:pt x="9713" y="7173"/>
                  <a:pt x="9701" y="12805"/>
                  <a:pt x="9555" y="15070"/>
                </a:cubicBezTo>
                <a:cubicBezTo>
                  <a:pt x="9404" y="17406"/>
                  <a:pt x="9087" y="17538"/>
                  <a:pt x="8978" y="15313"/>
                </a:cubicBezTo>
                <a:cubicBezTo>
                  <a:pt x="8863" y="12990"/>
                  <a:pt x="8879" y="4882"/>
                  <a:pt x="9000" y="3076"/>
                </a:cubicBezTo>
                <a:cubicBezTo>
                  <a:pt x="9053" y="2292"/>
                  <a:pt x="9128" y="1867"/>
                  <a:pt x="9210" y="1813"/>
                </a:cubicBezTo>
                <a:close/>
              </a:path>
            </a:pathLst>
          </a:custGeom>
          <a:ln w="12700">
            <a:miter lim="400000"/>
          </a:ln>
        </p:spPr>
      </p:pic>
      <p:sp>
        <p:nvSpPr>
          <p:cNvPr id="137" name="Some background"/>
          <p:cNvSpPr txBox="1"/>
          <p:nvPr/>
        </p:nvSpPr>
        <p:spPr>
          <a:xfrm>
            <a:off x="3875786" y="174749"/>
            <a:ext cx="4440429" cy="7899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lgn="ctr" defTabSz="457200">
              <a:defRPr sz="4000">
                <a:uFill>
                  <a:solidFill>
                    <a:srgbClr val="000000"/>
                  </a:solidFill>
                </a:uFill>
                <a:latin typeface="Avenir Black"/>
                <a:ea typeface="Avenir Black"/>
                <a:cs typeface="Avenir Black"/>
                <a:sym typeface="Avenir Black"/>
              </a:defRPr>
            </a:lvl1pPr>
          </a:lstStyle>
          <a:p>
            <a:pPr/>
            <a:r>
              <a:t>Some background</a:t>
            </a:r>
          </a:p>
        </p:txBody>
      </p:sp>
      <p:pic>
        <p:nvPicPr>
          <p:cNvPr id="138" name="Image" descr="Image"/>
          <p:cNvPicPr>
            <a:picLocks noChangeAspect="1"/>
          </p:cNvPicPr>
          <p:nvPr/>
        </p:nvPicPr>
        <p:blipFill>
          <a:blip r:embed="rId4">
            <a:extLst/>
          </a:blip>
          <a:srcRect l="30430" t="14516" r="30434" b="14533"/>
          <a:stretch>
            <a:fillRect/>
          </a:stretch>
        </p:blipFill>
        <p:spPr>
          <a:xfrm>
            <a:off x="995814" y="1634066"/>
            <a:ext cx="412978" cy="390902"/>
          </a:xfrm>
          <a:custGeom>
            <a:avLst/>
            <a:gdLst/>
            <a:ahLst/>
            <a:cxnLst>
              <a:cxn ang="0">
                <a:pos x="wd2" y="hd2"/>
              </a:cxn>
              <a:cxn ang="5400000">
                <a:pos x="wd2" y="hd2"/>
              </a:cxn>
              <a:cxn ang="10800000">
                <a:pos x="wd2" y="hd2"/>
              </a:cxn>
              <a:cxn ang="16200000">
                <a:pos x="wd2" y="hd2"/>
              </a:cxn>
            </a:cxnLst>
            <a:rect l="0" t="0" r="r" b="b"/>
            <a:pathLst>
              <a:path w="21556" h="21555" fill="norm" stroke="1" extrusionOk="0">
                <a:moveTo>
                  <a:pt x="10798" y="0"/>
                </a:moveTo>
                <a:cubicBezTo>
                  <a:pt x="10689" y="0"/>
                  <a:pt x="9944" y="787"/>
                  <a:pt x="9493" y="1379"/>
                </a:cubicBezTo>
                <a:cubicBezTo>
                  <a:pt x="8541" y="2629"/>
                  <a:pt x="7898" y="3873"/>
                  <a:pt x="7422" y="5406"/>
                </a:cubicBezTo>
                <a:cubicBezTo>
                  <a:pt x="7287" y="5838"/>
                  <a:pt x="7209" y="5956"/>
                  <a:pt x="7152" y="5799"/>
                </a:cubicBezTo>
                <a:cubicBezTo>
                  <a:pt x="7125" y="5725"/>
                  <a:pt x="7032" y="5772"/>
                  <a:pt x="6655" y="6018"/>
                </a:cubicBezTo>
                <a:cubicBezTo>
                  <a:pt x="5209" y="6966"/>
                  <a:pt x="4085" y="8332"/>
                  <a:pt x="3444" y="9936"/>
                </a:cubicBezTo>
                <a:cubicBezTo>
                  <a:pt x="3037" y="10954"/>
                  <a:pt x="2836" y="12055"/>
                  <a:pt x="2761" y="13809"/>
                </a:cubicBezTo>
                <a:cubicBezTo>
                  <a:pt x="2751" y="14033"/>
                  <a:pt x="2720" y="14116"/>
                  <a:pt x="2657" y="14116"/>
                </a:cubicBezTo>
                <a:cubicBezTo>
                  <a:pt x="2534" y="14116"/>
                  <a:pt x="1757" y="15208"/>
                  <a:pt x="1311" y="15998"/>
                </a:cubicBezTo>
                <a:cubicBezTo>
                  <a:pt x="845" y="16821"/>
                  <a:pt x="463" y="17740"/>
                  <a:pt x="192" y="18733"/>
                </a:cubicBezTo>
                <a:cubicBezTo>
                  <a:pt x="49" y="19256"/>
                  <a:pt x="-22" y="19513"/>
                  <a:pt x="5" y="19653"/>
                </a:cubicBezTo>
                <a:cubicBezTo>
                  <a:pt x="33" y="19792"/>
                  <a:pt x="159" y="19813"/>
                  <a:pt x="420" y="19893"/>
                </a:cubicBezTo>
                <a:cubicBezTo>
                  <a:pt x="2139" y="20421"/>
                  <a:pt x="3913" y="20521"/>
                  <a:pt x="5744" y="20178"/>
                </a:cubicBezTo>
                <a:cubicBezTo>
                  <a:pt x="6304" y="20073"/>
                  <a:pt x="6317" y="20075"/>
                  <a:pt x="6427" y="20200"/>
                </a:cubicBezTo>
                <a:cubicBezTo>
                  <a:pt x="6602" y="20398"/>
                  <a:pt x="7748" y="20981"/>
                  <a:pt x="8354" y="21185"/>
                </a:cubicBezTo>
                <a:cubicBezTo>
                  <a:pt x="8835" y="21346"/>
                  <a:pt x="9058" y="21408"/>
                  <a:pt x="9742" y="21535"/>
                </a:cubicBezTo>
                <a:cubicBezTo>
                  <a:pt x="10095" y="21600"/>
                  <a:pt x="12091" y="21499"/>
                  <a:pt x="12455" y="21403"/>
                </a:cubicBezTo>
                <a:cubicBezTo>
                  <a:pt x="13404" y="21156"/>
                  <a:pt x="14368" y="20743"/>
                  <a:pt x="15107" y="20243"/>
                </a:cubicBezTo>
                <a:cubicBezTo>
                  <a:pt x="15434" y="20023"/>
                  <a:pt x="15563" y="19978"/>
                  <a:pt x="15563" y="20068"/>
                </a:cubicBezTo>
                <a:cubicBezTo>
                  <a:pt x="15563" y="20156"/>
                  <a:pt x="16161" y="20269"/>
                  <a:pt x="17075" y="20353"/>
                </a:cubicBezTo>
                <a:cubicBezTo>
                  <a:pt x="18377" y="20473"/>
                  <a:pt x="19789" y="20300"/>
                  <a:pt x="21114" y="19893"/>
                </a:cubicBezTo>
                <a:cubicBezTo>
                  <a:pt x="21379" y="19812"/>
                  <a:pt x="21521" y="19792"/>
                  <a:pt x="21550" y="19653"/>
                </a:cubicBezTo>
                <a:cubicBezTo>
                  <a:pt x="21578" y="19514"/>
                  <a:pt x="21505" y="19253"/>
                  <a:pt x="21363" y="18733"/>
                </a:cubicBezTo>
                <a:cubicBezTo>
                  <a:pt x="20892" y="17005"/>
                  <a:pt x="20157" y="15598"/>
                  <a:pt x="19022" y="14203"/>
                </a:cubicBezTo>
                <a:cubicBezTo>
                  <a:pt x="18787" y="13915"/>
                  <a:pt x="18668" y="13717"/>
                  <a:pt x="18691" y="13656"/>
                </a:cubicBezTo>
                <a:cubicBezTo>
                  <a:pt x="18710" y="13605"/>
                  <a:pt x="18736" y="13283"/>
                  <a:pt x="18732" y="12934"/>
                </a:cubicBezTo>
                <a:cubicBezTo>
                  <a:pt x="18708" y="10897"/>
                  <a:pt x="17894" y="8903"/>
                  <a:pt x="16495" y="7375"/>
                </a:cubicBezTo>
                <a:cubicBezTo>
                  <a:pt x="15874" y="6697"/>
                  <a:pt x="15537" y="6394"/>
                  <a:pt x="14672" y="5843"/>
                </a:cubicBezTo>
                <a:cubicBezTo>
                  <a:pt x="14175" y="5527"/>
                  <a:pt x="14049" y="5429"/>
                  <a:pt x="14071" y="5340"/>
                </a:cubicBezTo>
                <a:cubicBezTo>
                  <a:pt x="14087" y="5278"/>
                  <a:pt x="13995" y="4984"/>
                  <a:pt x="13885" y="4683"/>
                </a:cubicBezTo>
                <a:cubicBezTo>
                  <a:pt x="13486" y="3591"/>
                  <a:pt x="12930" y="2522"/>
                  <a:pt x="12248" y="1598"/>
                </a:cubicBezTo>
                <a:cubicBezTo>
                  <a:pt x="11853" y="1062"/>
                  <a:pt x="10890" y="0"/>
                  <a:pt x="10798" y="0"/>
                </a:cubicBezTo>
                <a:close/>
                <a:moveTo>
                  <a:pt x="10757" y="1882"/>
                </a:moveTo>
                <a:lnTo>
                  <a:pt x="11047" y="2232"/>
                </a:lnTo>
                <a:cubicBezTo>
                  <a:pt x="11623" y="2896"/>
                  <a:pt x="12646" y="4722"/>
                  <a:pt x="12518" y="4858"/>
                </a:cubicBezTo>
                <a:cubicBezTo>
                  <a:pt x="12485" y="4892"/>
                  <a:pt x="12123" y="4885"/>
                  <a:pt x="11585" y="4837"/>
                </a:cubicBezTo>
                <a:cubicBezTo>
                  <a:pt x="10880" y="4774"/>
                  <a:pt x="10543" y="4778"/>
                  <a:pt x="9990" y="4837"/>
                </a:cubicBezTo>
                <a:cubicBezTo>
                  <a:pt x="9608" y="4877"/>
                  <a:pt x="9253" y="4909"/>
                  <a:pt x="9203" y="4924"/>
                </a:cubicBezTo>
                <a:cubicBezTo>
                  <a:pt x="9096" y="4957"/>
                  <a:pt x="9037" y="4916"/>
                  <a:pt x="9037" y="4793"/>
                </a:cubicBezTo>
                <a:cubicBezTo>
                  <a:pt x="9037" y="4679"/>
                  <a:pt x="9519" y="3678"/>
                  <a:pt x="9783" y="3239"/>
                </a:cubicBezTo>
                <a:cubicBezTo>
                  <a:pt x="9896" y="3052"/>
                  <a:pt x="10152" y="2687"/>
                  <a:pt x="10363" y="2407"/>
                </a:cubicBezTo>
                <a:lnTo>
                  <a:pt x="10757" y="1882"/>
                </a:lnTo>
                <a:close/>
                <a:moveTo>
                  <a:pt x="10715" y="6172"/>
                </a:moveTo>
                <a:cubicBezTo>
                  <a:pt x="11665" y="6168"/>
                  <a:pt x="12240" y="6255"/>
                  <a:pt x="12828" y="6500"/>
                </a:cubicBezTo>
                <a:cubicBezTo>
                  <a:pt x="13208" y="6658"/>
                  <a:pt x="13301" y="6728"/>
                  <a:pt x="13222" y="6828"/>
                </a:cubicBezTo>
                <a:cubicBezTo>
                  <a:pt x="13180" y="6881"/>
                  <a:pt x="13173" y="7040"/>
                  <a:pt x="13222" y="7353"/>
                </a:cubicBezTo>
                <a:cubicBezTo>
                  <a:pt x="13315" y="7948"/>
                  <a:pt x="13316" y="9726"/>
                  <a:pt x="13222" y="10176"/>
                </a:cubicBezTo>
                <a:cubicBezTo>
                  <a:pt x="13150" y="10521"/>
                  <a:pt x="13077" y="10656"/>
                  <a:pt x="13015" y="10549"/>
                </a:cubicBezTo>
                <a:cubicBezTo>
                  <a:pt x="12898" y="10348"/>
                  <a:pt x="10180" y="10237"/>
                  <a:pt x="9120" y="10395"/>
                </a:cubicBezTo>
                <a:cubicBezTo>
                  <a:pt x="8419" y="10500"/>
                  <a:pt x="8376" y="10479"/>
                  <a:pt x="8312" y="9936"/>
                </a:cubicBezTo>
                <a:cubicBezTo>
                  <a:pt x="8235" y="9267"/>
                  <a:pt x="8268" y="7810"/>
                  <a:pt x="8375" y="7178"/>
                </a:cubicBezTo>
                <a:cubicBezTo>
                  <a:pt x="8483" y="6530"/>
                  <a:pt x="8540" y="6324"/>
                  <a:pt x="8644" y="6412"/>
                </a:cubicBezTo>
                <a:cubicBezTo>
                  <a:pt x="8689" y="6450"/>
                  <a:pt x="8905" y="6424"/>
                  <a:pt x="9265" y="6325"/>
                </a:cubicBezTo>
                <a:cubicBezTo>
                  <a:pt x="9734" y="6195"/>
                  <a:pt x="9950" y="6174"/>
                  <a:pt x="10715" y="6172"/>
                </a:cubicBezTo>
                <a:close/>
                <a:moveTo>
                  <a:pt x="14651" y="7616"/>
                </a:moveTo>
                <a:cubicBezTo>
                  <a:pt x="14733" y="7553"/>
                  <a:pt x="14788" y="7584"/>
                  <a:pt x="15086" y="7835"/>
                </a:cubicBezTo>
                <a:cubicBezTo>
                  <a:pt x="15696" y="8347"/>
                  <a:pt x="16350" y="9226"/>
                  <a:pt x="16744" y="10067"/>
                </a:cubicBezTo>
                <a:cubicBezTo>
                  <a:pt x="17100" y="10829"/>
                  <a:pt x="17422" y="11896"/>
                  <a:pt x="17386" y="12234"/>
                </a:cubicBezTo>
                <a:cubicBezTo>
                  <a:pt x="17375" y="12329"/>
                  <a:pt x="17331" y="12402"/>
                  <a:pt x="17282" y="12409"/>
                </a:cubicBezTo>
                <a:cubicBezTo>
                  <a:pt x="17234" y="12415"/>
                  <a:pt x="16978" y="12294"/>
                  <a:pt x="16723" y="12124"/>
                </a:cubicBezTo>
                <a:cubicBezTo>
                  <a:pt x="16070" y="11691"/>
                  <a:pt x="14745" y="11007"/>
                  <a:pt x="14589" y="11030"/>
                </a:cubicBezTo>
                <a:cubicBezTo>
                  <a:pt x="14412" y="11056"/>
                  <a:pt x="14402" y="10919"/>
                  <a:pt x="14527" y="10286"/>
                </a:cubicBezTo>
                <a:cubicBezTo>
                  <a:pt x="14657" y="9627"/>
                  <a:pt x="14690" y="8810"/>
                  <a:pt x="14610" y="8185"/>
                </a:cubicBezTo>
                <a:cubicBezTo>
                  <a:pt x="14554" y="7745"/>
                  <a:pt x="14565" y="7682"/>
                  <a:pt x="14651" y="7616"/>
                </a:cubicBezTo>
                <a:close/>
                <a:moveTo>
                  <a:pt x="6904" y="7660"/>
                </a:moveTo>
                <a:cubicBezTo>
                  <a:pt x="6967" y="7765"/>
                  <a:pt x="6952" y="8051"/>
                  <a:pt x="6945" y="8645"/>
                </a:cubicBezTo>
                <a:cubicBezTo>
                  <a:pt x="6931" y="9772"/>
                  <a:pt x="7027" y="10653"/>
                  <a:pt x="7173" y="10767"/>
                </a:cubicBezTo>
                <a:cubicBezTo>
                  <a:pt x="7255" y="10831"/>
                  <a:pt x="7237" y="10850"/>
                  <a:pt x="6987" y="10964"/>
                </a:cubicBezTo>
                <a:cubicBezTo>
                  <a:pt x="6827" y="11037"/>
                  <a:pt x="6345" y="11276"/>
                  <a:pt x="5930" y="11490"/>
                </a:cubicBezTo>
                <a:cubicBezTo>
                  <a:pt x="5516" y="11703"/>
                  <a:pt x="4970" y="12029"/>
                  <a:pt x="4708" y="12212"/>
                </a:cubicBezTo>
                <a:cubicBezTo>
                  <a:pt x="4446" y="12395"/>
                  <a:pt x="4228" y="12536"/>
                  <a:pt x="4211" y="12518"/>
                </a:cubicBezTo>
                <a:cubicBezTo>
                  <a:pt x="4106" y="12408"/>
                  <a:pt x="4261" y="11462"/>
                  <a:pt x="4501" y="10789"/>
                </a:cubicBezTo>
                <a:cubicBezTo>
                  <a:pt x="4648" y="10376"/>
                  <a:pt x="4946" y="9734"/>
                  <a:pt x="5164" y="9367"/>
                </a:cubicBezTo>
                <a:cubicBezTo>
                  <a:pt x="5394" y="8977"/>
                  <a:pt x="6140" y="8103"/>
                  <a:pt x="6469" y="7835"/>
                </a:cubicBezTo>
                <a:cubicBezTo>
                  <a:pt x="6714" y="7635"/>
                  <a:pt x="6840" y="7555"/>
                  <a:pt x="6904" y="7660"/>
                </a:cubicBezTo>
                <a:close/>
                <a:moveTo>
                  <a:pt x="11917" y="11730"/>
                </a:moveTo>
                <a:cubicBezTo>
                  <a:pt x="12843" y="11880"/>
                  <a:pt x="12870" y="11897"/>
                  <a:pt x="12580" y="12671"/>
                </a:cubicBezTo>
                <a:cubicBezTo>
                  <a:pt x="12235" y="13591"/>
                  <a:pt x="11700" y="14529"/>
                  <a:pt x="11088" y="15298"/>
                </a:cubicBezTo>
                <a:cubicBezTo>
                  <a:pt x="10947" y="15474"/>
                  <a:pt x="10803" y="15626"/>
                  <a:pt x="10777" y="15626"/>
                </a:cubicBezTo>
                <a:cubicBezTo>
                  <a:pt x="10752" y="15626"/>
                  <a:pt x="10609" y="15474"/>
                  <a:pt x="10467" y="15298"/>
                </a:cubicBezTo>
                <a:cubicBezTo>
                  <a:pt x="9512" y="14109"/>
                  <a:pt x="8634" y="12161"/>
                  <a:pt x="8934" y="11905"/>
                </a:cubicBezTo>
                <a:cubicBezTo>
                  <a:pt x="9204" y="11675"/>
                  <a:pt x="10953" y="11575"/>
                  <a:pt x="11917" y="11730"/>
                </a:cubicBezTo>
                <a:close/>
                <a:moveTo>
                  <a:pt x="14237" y="12299"/>
                </a:moveTo>
                <a:cubicBezTo>
                  <a:pt x="14292" y="12331"/>
                  <a:pt x="14567" y="12459"/>
                  <a:pt x="14838" y="12584"/>
                </a:cubicBezTo>
                <a:cubicBezTo>
                  <a:pt x="15733" y="12995"/>
                  <a:pt x="17207" y="14096"/>
                  <a:pt x="17282" y="14400"/>
                </a:cubicBezTo>
                <a:cubicBezTo>
                  <a:pt x="17359" y="14711"/>
                  <a:pt x="16949" y="15955"/>
                  <a:pt x="16516" y="16720"/>
                </a:cubicBezTo>
                <a:cubicBezTo>
                  <a:pt x="16237" y="17211"/>
                  <a:pt x="15639" y="18030"/>
                  <a:pt x="15314" y="18340"/>
                </a:cubicBezTo>
                <a:cubicBezTo>
                  <a:pt x="15184" y="18464"/>
                  <a:pt x="15043" y="18561"/>
                  <a:pt x="15003" y="18558"/>
                </a:cubicBezTo>
                <a:cubicBezTo>
                  <a:pt x="14879" y="18551"/>
                  <a:pt x="13873" y="18089"/>
                  <a:pt x="13429" y="17836"/>
                </a:cubicBezTo>
                <a:cubicBezTo>
                  <a:pt x="12898" y="17534"/>
                  <a:pt x="12275" y="17100"/>
                  <a:pt x="11979" y="16829"/>
                </a:cubicBezTo>
                <a:lnTo>
                  <a:pt x="11751" y="16632"/>
                </a:lnTo>
                <a:lnTo>
                  <a:pt x="12145" y="16107"/>
                </a:lnTo>
                <a:cubicBezTo>
                  <a:pt x="12362" y="15822"/>
                  <a:pt x="12684" y="15370"/>
                  <a:pt x="12849" y="15101"/>
                </a:cubicBezTo>
                <a:cubicBezTo>
                  <a:pt x="13311" y="14348"/>
                  <a:pt x="14030" y="12807"/>
                  <a:pt x="14030" y="12584"/>
                </a:cubicBezTo>
                <a:cubicBezTo>
                  <a:pt x="14030" y="12380"/>
                  <a:pt x="14128" y="12237"/>
                  <a:pt x="14237" y="12299"/>
                </a:cubicBezTo>
                <a:close/>
                <a:moveTo>
                  <a:pt x="7318" y="12387"/>
                </a:moveTo>
                <a:cubicBezTo>
                  <a:pt x="7475" y="12404"/>
                  <a:pt x="7504" y="12453"/>
                  <a:pt x="7753" y="13109"/>
                </a:cubicBezTo>
                <a:cubicBezTo>
                  <a:pt x="8171" y="14210"/>
                  <a:pt x="8580" y="14947"/>
                  <a:pt x="9410" y="16107"/>
                </a:cubicBezTo>
                <a:cubicBezTo>
                  <a:pt x="9792" y="16641"/>
                  <a:pt x="9823" y="16679"/>
                  <a:pt x="9721" y="16742"/>
                </a:cubicBezTo>
                <a:cubicBezTo>
                  <a:pt x="9660" y="16779"/>
                  <a:pt x="9530" y="16894"/>
                  <a:pt x="9431" y="16983"/>
                </a:cubicBezTo>
                <a:cubicBezTo>
                  <a:pt x="8955" y="17408"/>
                  <a:pt x="7839" y="18055"/>
                  <a:pt x="7111" y="18340"/>
                </a:cubicBezTo>
                <a:cubicBezTo>
                  <a:pt x="6450" y="18598"/>
                  <a:pt x="6491" y="18607"/>
                  <a:pt x="6013" y="18077"/>
                </a:cubicBezTo>
                <a:cubicBezTo>
                  <a:pt x="5524" y="17535"/>
                  <a:pt x="5085" y="16899"/>
                  <a:pt x="4770" y="16239"/>
                </a:cubicBezTo>
                <a:cubicBezTo>
                  <a:pt x="4466" y="15601"/>
                  <a:pt x="4362" y="15224"/>
                  <a:pt x="4314" y="14685"/>
                </a:cubicBezTo>
                <a:cubicBezTo>
                  <a:pt x="4278" y="14276"/>
                  <a:pt x="4290" y="14217"/>
                  <a:pt x="4376" y="14181"/>
                </a:cubicBezTo>
                <a:cubicBezTo>
                  <a:pt x="4431" y="14159"/>
                  <a:pt x="4545" y="14060"/>
                  <a:pt x="4646" y="13963"/>
                </a:cubicBezTo>
                <a:cubicBezTo>
                  <a:pt x="5249" y="13376"/>
                  <a:pt x="6984" y="12351"/>
                  <a:pt x="7318" y="12387"/>
                </a:cubicBezTo>
                <a:close/>
                <a:moveTo>
                  <a:pt x="3113" y="15823"/>
                </a:moveTo>
                <a:cubicBezTo>
                  <a:pt x="3152" y="15848"/>
                  <a:pt x="3333" y="16200"/>
                  <a:pt x="3506" y="16589"/>
                </a:cubicBezTo>
                <a:cubicBezTo>
                  <a:pt x="3945" y="17571"/>
                  <a:pt x="4472" y="18435"/>
                  <a:pt x="4832" y="18755"/>
                </a:cubicBezTo>
                <a:cubicBezTo>
                  <a:pt x="4946" y="18857"/>
                  <a:pt x="4941" y="18859"/>
                  <a:pt x="4770" y="18930"/>
                </a:cubicBezTo>
                <a:cubicBezTo>
                  <a:pt x="4551" y="19021"/>
                  <a:pt x="3038" y="19068"/>
                  <a:pt x="2574" y="18996"/>
                </a:cubicBezTo>
                <a:cubicBezTo>
                  <a:pt x="1512" y="18831"/>
                  <a:pt x="1592" y="18846"/>
                  <a:pt x="1601" y="18646"/>
                </a:cubicBezTo>
                <a:cubicBezTo>
                  <a:pt x="1627" y="18034"/>
                  <a:pt x="2888" y="15676"/>
                  <a:pt x="3113" y="15823"/>
                </a:cubicBezTo>
                <a:close/>
                <a:moveTo>
                  <a:pt x="18297" y="16129"/>
                </a:moveTo>
                <a:lnTo>
                  <a:pt x="18525" y="16129"/>
                </a:lnTo>
                <a:cubicBezTo>
                  <a:pt x="18770" y="16110"/>
                  <a:pt x="18768" y="16107"/>
                  <a:pt x="19022" y="16523"/>
                </a:cubicBezTo>
                <a:cubicBezTo>
                  <a:pt x="19463" y="17245"/>
                  <a:pt x="20014" y="18521"/>
                  <a:pt x="19975" y="18733"/>
                </a:cubicBezTo>
                <a:cubicBezTo>
                  <a:pt x="19963" y="18803"/>
                  <a:pt x="19851" y="18854"/>
                  <a:pt x="19540" y="18909"/>
                </a:cubicBezTo>
                <a:cubicBezTo>
                  <a:pt x="18588" y="19074"/>
                  <a:pt x="16954" y="19044"/>
                  <a:pt x="16785" y="18865"/>
                </a:cubicBezTo>
                <a:cubicBezTo>
                  <a:pt x="16755" y="18833"/>
                  <a:pt x="16901" y="18604"/>
                  <a:pt x="17116" y="18296"/>
                </a:cubicBezTo>
                <a:cubicBezTo>
                  <a:pt x="17318" y="18007"/>
                  <a:pt x="17660" y="17409"/>
                  <a:pt x="17883" y="16961"/>
                </a:cubicBezTo>
                <a:lnTo>
                  <a:pt x="18297" y="16129"/>
                </a:lnTo>
                <a:close/>
                <a:moveTo>
                  <a:pt x="10715" y="17574"/>
                </a:moveTo>
                <a:lnTo>
                  <a:pt x="11150" y="17902"/>
                </a:lnTo>
                <a:cubicBezTo>
                  <a:pt x="12096" y="18641"/>
                  <a:pt x="13234" y="19346"/>
                  <a:pt x="13491" y="19346"/>
                </a:cubicBezTo>
                <a:cubicBezTo>
                  <a:pt x="13554" y="19346"/>
                  <a:pt x="13638" y="19380"/>
                  <a:pt x="13657" y="19412"/>
                </a:cubicBezTo>
                <a:cubicBezTo>
                  <a:pt x="13739" y="19553"/>
                  <a:pt x="12962" y="19903"/>
                  <a:pt x="12145" y="20090"/>
                </a:cubicBezTo>
                <a:cubicBezTo>
                  <a:pt x="11727" y="20186"/>
                  <a:pt x="11395" y="20204"/>
                  <a:pt x="10736" y="20200"/>
                </a:cubicBezTo>
                <a:cubicBezTo>
                  <a:pt x="9809" y="20194"/>
                  <a:pt x="9273" y="20098"/>
                  <a:pt x="8540" y="19806"/>
                </a:cubicBezTo>
                <a:cubicBezTo>
                  <a:pt x="8320" y="19718"/>
                  <a:pt x="8086" y="19659"/>
                  <a:pt x="8022" y="19653"/>
                </a:cubicBezTo>
                <a:cubicBezTo>
                  <a:pt x="7798" y="19630"/>
                  <a:pt x="7933" y="19504"/>
                  <a:pt x="8602" y="19127"/>
                </a:cubicBezTo>
                <a:cubicBezTo>
                  <a:pt x="9355" y="18704"/>
                  <a:pt x="10239" y="18076"/>
                  <a:pt x="10529" y="17771"/>
                </a:cubicBezTo>
                <a:lnTo>
                  <a:pt x="10715" y="17574"/>
                </a:lnTo>
                <a:close/>
              </a:path>
            </a:pathLst>
          </a:custGeom>
          <a:ln w="12700">
            <a:miter lim="400000"/>
          </a:ln>
        </p:spPr>
      </p:pic>
      <p:sp>
        <p:nvSpPr>
          <p:cNvPr id="139" name="God is Creator"/>
          <p:cNvSpPr txBox="1"/>
          <p:nvPr/>
        </p:nvSpPr>
        <p:spPr>
          <a:xfrm>
            <a:off x="2001254" y="1396447"/>
            <a:ext cx="4029775" cy="8661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marL="304800" indent="-304800" defTabSz="457200">
              <a:lnSpc>
                <a:spcPts val="7100"/>
              </a:lnSpc>
              <a:defRPr sz="4500">
                <a:uFill>
                  <a:solidFill>
                    <a:srgbClr val="000000"/>
                  </a:solidFill>
                </a:uFill>
                <a:latin typeface="Avenir Heavy"/>
                <a:ea typeface="Avenir Heavy"/>
                <a:cs typeface="Avenir Heavy"/>
                <a:sym typeface="Avenir Heavy"/>
              </a:defRPr>
            </a:lvl1pPr>
          </a:lstStyle>
          <a:p>
            <a:pPr/>
            <a:r>
              <a:t>God is Creator</a:t>
            </a:r>
          </a:p>
        </p:txBody>
      </p:sp>
      <p:sp>
        <p:nvSpPr>
          <p:cNvPr id="140" name="The Creator entered fully into human life (John 1:1-14)"/>
          <p:cNvSpPr txBox="1"/>
          <p:nvPr/>
        </p:nvSpPr>
        <p:spPr>
          <a:xfrm>
            <a:off x="1343342" y="2304877"/>
            <a:ext cx="9505316" cy="6121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marL="609600" indent="-304800" defTabSz="457200">
              <a:defRPr sz="3000">
                <a:uFill>
                  <a:solidFill>
                    <a:srgbClr val="000000"/>
                  </a:solidFill>
                </a:uFill>
                <a:latin typeface="Avenir Light"/>
                <a:ea typeface="Avenir Light"/>
                <a:cs typeface="Avenir Light"/>
                <a:sym typeface="Avenir Light"/>
              </a:defRPr>
            </a:lvl1pPr>
          </a:lstStyle>
          <a:p>
            <a:pPr/>
            <a:r>
              <a:t>The Creator entered fully into human life (John 1:1-14)</a:t>
            </a:r>
          </a:p>
        </p:txBody>
      </p:sp>
      <p:sp>
        <p:nvSpPr>
          <p:cNvPr id="141" name="Jesus was flesh and blood (1 John 4:2; 2 John 7)"/>
          <p:cNvSpPr txBox="1"/>
          <p:nvPr/>
        </p:nvSpPr>
        <p:spPr>
          <a:xfrm>
            <a:off x="1343342" y="2959308"/>
            <a:ext cx="8494142" cy="6121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marL="609600" indent="-304800" defTabSz="457200">
              <a:defRPr sz="3000">
                <a:uFill>
                  <a:solidFill>
                    <a:srgbClr val="000000"/>
                  </a:solidFill>
                </a:uFill>
                <a:latin typeface="Avenir Light"/>
                <a:ea typeface="Avenir Light"/>
                <a:cs typeface="Avenir Light"/>
                <a:sym typeface="Avenir Light"/>
              </a:defRPr>
            </a:pPr>
            <a:r>
              <a:t>Jesus was flesh and blood (1 John 4:2; 2 John 7)</a:t>
            </a:r>
            <a:r>
              <a:rPr sz="1200">
                <a:latin typeface="Times Roman"/>
                <a:ea typeface="Times Roman"/>
                <a:cs typeface="Times Roman"/>
                <a:sym typeface="Times Roman"/>
              </a:rPr>
              <a:t> </a:t>
            </a:r>
          </a:p>
        </p:txBody>
      </p:sp>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43" name="Copy of TrainingWORKS -LMAP mono (transparent).png" descr="Copy of TrainingWORKS -LMAP mono (transparent).png"/>
          <p:cNvPicPr>
            <a:picLocks noChangeAspect="1"/>
          </p:cNvPicPr>
          <p:nvPr/>
        </p:nvPicPr>
        <p:blipFill>
          <a:blip r:embed="rId2">
            <a:extLst/>
          </a:blip>
          <a:stretch>
            <a:fillRect/>
          </a:stretch>
        </p:blipFill>
        <p:spPr>
          <a:xfrm>
            <a:off x="196644" y="5893310"/>
            <a:ext cx="2011318" cy="525211"/>
          </a:xfrm>
          <a:prstGeom prst="rect">
            <a:avLst/>
          </a:prstGeom>
          <a:ln w="12700">
            <a:miter lim="400000"/>
          </a:ln>
        </p:spPr>
      </p:pic>
      <p:pic>
        <p:nvPicPr>
          <p:cNvPr id="144" name="TrainingWORKS SOM-LMAP mono.png" descr="TrainingWORKS SOM-LMAP mono.png"/>
          <p:cNvPicPr>
            <a:picLocks noChangeAspect="1"/>
          </p:cNvPicPr>
          <p:nvPr/>
        </p:nvPicPr>
        <p:blipFill>
          <a:blip r:embed="rId3">
            <a:extLst/>
          </a:blip>
          <a:srcRect l="8127" t="56659" r="57452" b="39204"/>
          <a:stretch>
            <a:fillRect/>
          </a:stretch>
        </p:blipFill>
        <p:spPr>
          <a:xfrm>
            <a:off x="248905" y="6458649"/>
            <a:ext cx="1907698" cy="152832"/>
          </a:xfrm>
          <a:custGeom>
            <a:avLst/>
            <a:gdLst/>
            <a:ahLst/>
            <a:cxnLst>
              <a:cxn ang="0">
                <a:pos x="wd2" y="hd2"/>
              </a:cxn>
              <a:cxn ang="5400000">
                <a:pos x="wd2" y="hd2"/>
              </a:cxn>
              <a:cxn ang="10800000">
                <a:pos x="wd2" y="hd2"/>
              </a:cxn>
              <a:cxn ang="16200000">
                <a:pos x="wd2" y="hd2"/>
              </a:cxn>
            </a:cxnLst>
            <a:rect l="0" t="0" r="r" b="b"/>
            <a:pathLst>
              <a:path w="21496" h="18699" fill="norm" stroke="1" extrusionOk="0">
                <a:moveTo>
                  <a:pt x="521" y="17"/>
                </a:moveTo>
                <a:cubicBezTo>
                  <a:pt x="345" y="143"/>
                  <a:pt x="173" y="962"/>
                  <a:pt x="106" y="2445"/>
                </a:cubicBezTo>
                <a:cubicBezTo>
                  <a:pt x="-20" y="5205"/>
                  <a:pt x="77" y="7780"/>
                  <a:pt x="374" y="9437"/>
                </a:cubicBezTo>
                <a:cubicBezTo>
                  <a:pt x="732" y="11433"/>
                  <a:pt x="857" y="12724"/>
                  <a:pt x="857" y="14487"/>
                </a:cubicBezTo>
                <a:cubicBezTo>
                  <a:pt x="857" y="17769"/>
                  <a:pt x="322" y="18133"/>
                  <a:pt x="208" y="14924"/>
                </a:cubicBezTo>
                <a:cubicBezTo>
                  <a:pt x="182" y="14185"/>
                  <a:pt x="123" y="13565"/>
                  <a:pt x="79" y="13565"/>
                </a:cubicBezTo>
                <a:cubicBezTo>
                  <a:pt x="-43" y="13565"/>
                  <a:pt x="-20" y="15846"/>
                  <a:pt x="119" y="17352"/>
                </a:cubicBezTo>
                <a:cubicBezTo>
                  <a:pt x="194" y="18165"/>
                  <a:pt x="381" y="18663"/>
                  <a:pt x="593" y="18663"/>
                </a:cubicBezTo>
                <a:cubicBezTo>
                  <a:pt x="885" y="18663"/>
                  <a:pt x="954" y="18353"/>
                  <a:pt x="1027" y="16624"/>
                </a:cubicBezTo>
                <a:cubicBezTo>
                  <a:pt x="1169" y="13223"/>
                  <a:pt x="1053" y="10733"/>
                  <a:pt x="660" y="8660"/>
                </a:cubicBezTo>
                <a:cubicBezTo>
                  <a:pt x="268" y="6588"/>
                  <a:pt x="164" y="4902"/>
                  <a:pt x="311" y="2979"/>
                </a:cubicBezTo>
                <a:cubicBezTo>
                  <a:pt x="447" y="1202"/>
                  <a:pt x="684" y="1414"/>
                  <a:pt x="799" y="3416"/>
                </a:cubicBezTo>
                <a:cubicBezTo>
                  <a:pt x="894" y="5069"/>
                  <a:pt x="1089" y="5754"/>
                  <a:pt x="1089" y="4436"/>
                </a:cubicBezTo>
                <a:cubicBezTo>
                  <a:pt x="1089" y="4073"/>
                  <a:pt x="1037" y="2924"/>
                  <a:pt x="969" y="1862"/>
                </a:cubicBezTo>
                <a:cubicBezTo>
                  <a:pt x="880" y="491"/>
                  <a:pt x="698" y="-109"/>
                  <a:pt x="521" y="17"/>
                </a:cubicBezTo>
                <a:close/>
                <a:moveTo>
                  <a:pt x="1872" y="17"/>
                </a:moveTo>
                <a:cubicBezTo>
                  <a:pt x="1453" y="17"/>
                  <a:pt x="1326" y="2179"/>
                  <a:pt x="1326" y="9340"/>
                </a:cubicBezTo>
                <a:cubicBezTo>
                  <a:pt x="1326" y="12999"/>
                  <a:pt x="1367" y="15529"/>
                  <a:pt x="1447" y="16770"/>
                </a:cubicBezTo>
                <a:cubicBezTo>
                  <a:pt x="1536" y="18145"/>
                  <a:pt x="1648" y="18673"/>
                  <a:pt x="1859" y="18663"/>
                </a:cubicBezTo>
                <a:cubicBezTo>
                  <a:pt x="2203" y="18648"/>
                  <a:pt x="2300" y="17997"/>
                  <a:pt x="2373" y="15458"/>
                </a:cubicBezTo>
                <a:cubicBezTo>
                  <a:pt x="2414" y="14038"/>
                  <a:pt x="2397" y="13565"/>
                  <a:pt x="2306" y="13565"/>
                </a:cubicBezTo>
                <a:cubicBezTo>
                  <a:pt x="2238" y="13565"/>
                  <a:pt x="2185" y="14144"/>
                  <a:pt x="2185" y="14827"/>
                </a:cubicBezTo>
                <a:cubicBezTo>
                  <a:pt x="2185" y="16959"/>
                  <a:pt x="1919" y="17927"/>
                  <a:pt x="1729" y="16478"/>
                </a:cubicBezTo>
                <a:cubicBezTo>
                  <a:pt x="1585" y="15380"/>
                  <a:pt x="1559" y="14351"/>
                  <a:pt x="1559" y="9389"/>
                </a:cubicBezTo>
                <a:cubicBezTo>
                  <a:pt x="1559" y="5366"/>
                  <a:pt x="1596" y="3301"/>
                  <a:pt x="1675" y="2590"/>
                </a:cubicBezTo>
                <a:cubicBezTo>
                  <a:pt x="1836" y="1138"/>
                  <a:pt x="2055" y="1819"/>
                  <a:pt x="2145" y="4047"/>
                </a:cubicBezTo>
                <a:cubicBezTo>
                  <a:pt x="2227" y="6087"/>
                  <a:pt x="2418" y="6666"/>
                  <a:pt x="2418" y="4873"/>
                </a:cubicBezTo>
                <a:cubicBezTo>
                  <a:pt x="2418" y="2178"/>
                  <a:pt x="2175" y="17"/>
                  <a:pt x="1872" y="17"/>
                </a:cubicBezTo>
                <a:close/>
                <a:moveTo>
                  <a:pt x="2802" y="17"/>
                </a:moveTo>
                <a:cubicBezTo>
                  <a:pt x="2760" y="17"/>
                  <a:pt x="2731" y="4046"/>
                  <a:pt x="2731" y="9340"/>
                </a:cubicBezTo>
                <a:cubicBezTo>
                  <a:pt x="2731" y="14634"/>
                  <a:pt x="2760" y="18663"/>
                  <a:pt x="2802" y="18663"/>
                </a:cubicBezTo>
                <a:cubicBezTo>
                  <a:pt x="2843" y="18663"/>
                  <a:pt x="2887" y="16849"/>
                  <a:pt x="2901" y="14633"/>
                </a:cubicBezTo>
                <a:lnTo>
                  <a:pt x="2927" y="10603"/>
                </a:lnTo>
                <a:lnTo>
                  <a:pt x="3276" y="10603"/>
                </a:lnTo>
                <a:lnTo>
                  <a:pt x="3629" y="10603"/>
                </a:lnTo>
                <a:lnTo>
                  <a:pt x="3652" y="14633"/>
                </a:lnTo>
                <a:cubicBezTo>
                  <a:pt x="3665" y="16849"/>
                  <a:pt x="3710" y="18663"/>
                  <a:pt x="3750" y="18663"/>
                </a:cubicBezTo>
                <a:cubicBezTo>
                  <a:pt x="3792" y="18663"/>
                  <a:pt x="3822" y="14634"/>
                  <a:pt x="3822" y="9340"/>
                </a:cubicBezTo>
                <a:cubicBezTo>
                  <a:pt x="3822" y="4046"/>
                  <a:pt x="3792" y="17"/>
                  <a:pt x="3750" y="17"/>
                </a:cubicBezTo>
                <a:cubicBezTo>
                  <a:pt x="3710" y="17"/>
                  <a:pt x="3665" y="1831"/>
                  <a:pt x="3652" y="4047"/>
                </a:cubicBezTo>
                <a:lnTo>
                  <a:pt x="3629" y="8078"/>
                </a:lnTo>
                <a:lnTo>
                  <a:pt x="3276" y="8078"/>
                </a:lnTo>
                <a:lnTo>
                  <a:pt x="2927" y="8078"/>
                </a:lnTo>
                <a:lnTo>
                  <a:pt x="2901" y="4047"/>
                </a:lnTo>
                <a:cubicBezTo>
                  <a:pt x="2887" y="1831"/>
                  <a:pt x="2843" y="17"/>
                  <a:pt x="2802" y="17"/>
                </a:cubicBezTo>
                <a:close/>
                <a:moveTo>
                  <a:pt x="4774" y="17"/>
                </a:moveTo>
                <a:cubicBezTo>
                  <a:pt x="4616" y="24"/>
                  <a:pt x="4445" y="296"/>
                  <a:pt x="4394" y="648"/>
                </a:cubicBezTo>
                <a:cubicBezTo>
                  <a:pt x="4255" y="1608"/>
                  <a:pt x="4135" y="5644"/>
                  <a:pt x="4135" y="9340"/>
                </a:cubicBezTo>
                <a:cubicBezTo>
                  <a:pt x="4135" y="13037"/>
                  <a:pt x="4255" y="17023"/>
                  <a:pt x="4394" y="17983"/>
                </a:cubicBezTo>
                <a:cubicBezTo>
                  <a:pt x="4559" y="19125"/>
                  <a:pt x="5017" y="18696"/>
                  <a:pt x="5163" y="17255"/>
                </a:cubicBezTo>
                <a:cubicBezTo>
                  <a:pt x="5276" y="16146"/>
                  <a:pt x="5306" y="14601"/>
                  <a:pt x="5306" y="9826"/>
                </a:cubicBezTo>
                <a:cubicBezTo>
                  <a:pt x="5306" y="2230"/>
                  <a:pt x="5185" y="-2"/>
                  <a:pt x="4774" y="17"/>
                </a:cubicBezTo>
                <a:close/>
                <a:moveTo>
                  <a:pt x="6201" y="17"/>
                </a:moveTo>
                <a:cubicBezTo>
                  <a:pt x="6039" y="-77"/>
                  <a:pt x="5869" y="375"/>
                  <a:pt x="5763" y="1425"/>
                </a:cubicBezTo>
                <a:cubicBezTo>
                  <a:pt x="5569" y="3326"/>
                  <a:pt x="5552" y="15305"/>
                  <a:pt x="5740" y="17352"/>
                </a:cubicBezTo>
                <a:cubicBezTo>
                  <a:pt x="5901" y="19101"/>
                  <a:pt x="6387" y="19033"/>
                  <a:pt x="6567" y="17255"/>
                </a:cubicBezTo>
                <a:cubicBezTo>
                  <a:pt x="6757" y="15389"/>
                  <a:pt x="6773" y="4754"/>
                  <a:pt x="6590" y="1911"/>
                </a:cubicBezTo>
                <a:cubicBezTo>
                  <a:pt x="6515" y="755"/>
                  <a:pt x="6363" y="111"/>
                  <a:pt x="6201" y="17"/>
                </a:cubicBezTo>
                <a:close/>
                <a:moveTo>
                  <a:pt x="7140" y="17"/>
                </a:moveTo>
                <a:cubicBezTo>
                  <a:pt x="7047" y="17"/>
                  <a:pt x="7024" y="1715"/>
                  <a:pt x="7024" y="9340"/>
                </a:cubicBezTo>
                <a:lnTo>
                  <a:pt x="7024" y="18663"/>
                </a:lnTo>
                <a:lnTo>
                  <a:pt x="7493" y="18663"/>
                </a:lnTo>
                <a:cubicBezTo>
                  <a:pt x="8026" y="18663"/>
                  <a:pt x="8131" y="17214"/>
                  <a:pt x="7627" y="16818"/>
                </a:cubicBezTo>
                <a:lnTo>
                  <a:pt x="7296" y="16527"/>
                </a:lnTo>
                <a:lnTo>
                  <a:pt x="7274" y="8272"/>
                </a:lnTo>
                <a:cubicBezTo>
                  <a:pt x="7256" y="1688"/>
                  <a:pt x="7231" y="17"/>
                  <a:pt x="7140" y="17"/>
                </a:cubicBezTo>
                <a:close/>
                <a:moveTo>
                  <a:pt x="9291" y="17"/>
                </a:moveTo>
                <a:cubicBezTo>
                  <a:pt x="8837" y="17"/>
                  <a:pt x="8741" y="1566"/>
                  <a:pt x="8741" y="9049"/>
                </a:cubicBezTo>
                <a:cubicBezTo>
                  <a:pt x="8741" y="12545"/>
                  <a:pt x="8777" y="16110"/>
                  <a:pt x="8821" y="17012"/>
                </a:cubicBezTo>
                <a:cubicBezTo>
                  <a:pt x="8882" y="18253"/>
                  <a:pt x="8986" y="18663"/>
                  <a:pt x="9246" y="18663"/>
                </a:cubicBezTo>
                <a:cubicBezTo>
                  <a:pt x="9710" y="18663"/>
                  <a:pt x="9832" y="16717"/>
                  <a:pt x="9832" y="9340"/>
                </a:cubicBezTo>
                <a:cubicBezTo>
                  <a:pt x="9832" y="2185"/>
                  <a:pt x="9709" y="17"/>
                  <a:pt x="9291" y="17"/>
                </a:cubicBezTo>
                <a:close/>
                <a:moveTo>
                  <a:pt x="10145" y="17"/>
                </a:moveTo>
                <a:lnTo>
                  <a:pt x="10145" y="9340"/>
                </a:lnTo>
                <a:cubicBezTo>
                  <a:pt x="10145" y="16911"/>
                  <a:pt x="10170" y="18663"/>
                  <a:pt x="10261" y="18663"/>
                </a:cubicBezTo>
                <a:cubicBezTo>
                  <a:pt x="10341" y="18663"/>
                  <a:pt x="10379" y="17462"/>
                  <a:pt x="10395" y="14633"/>
                </a:cubicBezTo>
                <a:cubicBezTo>
                  <a:pt x="10419" y="10643"/>
                  <a:pt x="10423" y="10620"/>
                  <a:pt x="10713" y="10360"/>
                </a:cubicBezTo>
                <a:cubicBezTo>
                  <a:pt x="10874" y="10215"/>
                  <a:pt x="11004" y="9750"/>
                  <a:pt x="11004" y="9340"/>
                </a:cubicBezTo>
                <a:cubicBezTo>
                  <a:pt x="11004" y="8930"/>
                  <a:pt x="10874" y="8465"/>
                  <a:pt x="10713" y="8320"/>
                </a:cubicBezTo>
                <a:cubicBezTo>
                  <a:pt x="10435" y="8070"/>
                  <a:pt x="10418" y="7934"/>
                  <a:pt x="10418" y="5115"/>
                </a:cubicBezTo>
                <a:cubicBezTo>
                  <a:pt x="10418" y="2176"/>
                  <a:pt x="10422" y="2118"/>
                  <a:pt x="10789" y="1862"/>
                </a:cubicBezTo>
                <a:cubicBezTo>
                  <a:pt x="11344" y="1475"/>
                  <a:pt x="11238" y="17"/>
                  <a:pt x="10655" y="17"/>
                </a:cubicBezTo>
                <a:lnTo>
                  <a:pt x="10145" y="17"/>
                </a:lnTo>
                <a:close/>
                <a:moveTo>
                  <a:pt x="12095" y="17"/>
                </a:moveTo>
                <a:cubicBezTo>
                  <a:pt x="11955" y="17"/>
                  <a:pt x="11943" y="690"/>
                  <a:pt x="11943" y="9340"/>
                </a:cubicBezTo>
                <a:cubicBezTo>
                  <a:pt x="11943" y="16911"/>
                  <a:pt x="11963" y="18663"/>
                  <a:pt x="12055" y="18663"/>
                </a:cubicBezTo>
                <a:cubicBezTo>
                  <a:pt x="12134" y="18663"/>
                  <a:pt x="12176" y="17462"/>
                  <a:pt x="12193" y="14633"/>
                </a:cubicBezTo>
                <a:cubicBezTo>
                  <a:pt x="12223" y="9612"/>
                  <a:pt x="12338" y="9664"/>
                  <a:pt x="12484" y="14779"/>
                </a:cubicBezTo>
                <a:cubicBezTo>
                  <a:pt x="12545" y="16931"/>
                  <a:pt x="12629" y="18576"/>
                  <a:pt x="12672" y="18421"/>
                </a:cubicBezTo>
                <a:cubicBezTo>
                  <a:pt x="12715" y="18265"/>
                  <a:pt x="12806" y="16379"/>
                  <a:pt x="12873" y="14196"/>
                </a:cubicBezTo>
                <a:cubicBezTo>
                  <a:pt x="12940" y="12012"/>
                  <a:pt x="13031" y="10092"/>
                  <a:pt x="13074" y="9971"/>
                </a:cubicBezTo>
                <a:cubicBezTo>
                  <a:pt x="13117" y="9851"/>
                  <a:pt x="13164" y="11747"/>
                  <a:pt x="13177" y="14196"/>
                </a:cubicBezTo>
                <a:cubicBezTo>
                  <a:pt x="13194" y="17399"/>
                  <a:pt x="13230" y="18663"/>
                  <a:pt x="13311" y="18663"/>
                </a:cubicBezTo>
                <a:cubicBezTo>
                  <a:pt x="13403" y="18663"/>
                  <a:pt x="13423" y="16918"/>
                  <a:pt x="13423" y="9340"/>
                </a:cubicBezTo>
                <a:cubicBezTo>
                  <a:pt x="13423" y="621"/>
                  <a:pt x="13415" y="17"/>
                  <a:pt x="13271" y="17"/>
                </a:cubicBezTo>
                <a:cubicBezTo>
                  <a:pt x="13147" y="17"/>
                  <a:pt x="13084" y="1200"/>
                  <a:pt x="12949" y="6135"/>
                </a:cubicBezTo>
                <a:cubicBezTo>
                  <a:pt x="12856" y="9517"/>
                  <a:pt x="12752" y="12658"/>
                  <a:pt x="12716" y="13079"/>
                </a:cubicBezTo>
                <a:cubicBezTo>
                  <a:pt x="12641" y="13980"/>
                  <a:pt x="12541" y="11628"/>
                  <a:pt x="12368" y="4873"/>
                </a:cubicBezTo>
                <a:cubicBezTo>
                  <a:pt x="12271" y="1091"/>
                  <a:pt x="12212" y="17"/>
                  <a:pt x="12095" y="17"/>
                </a:cubicBezTo>
                <a:close/>
                <a:moveTo>
                  <a:pt x="13893" y="17"/>
                </a:moveTo>
                <a:cubicBezTo>
                  <a:pt x="13845" y="17"/>
                  <a:pt x="13816" y="3685"/>
                  <a:pt x="13816" y="9340"/>
                </a:cubicBezTo>
                <a:cubicBezTo>
                  <a:pt x="13816" y="14995"/>
                  <a:pt x="13845" y="18663"/>
                  <a:pt x="13893" y="18663"/>
                </a:cubicBezTo>
                <a:cubicBezTo>
                  <a:pt x="13940" y="18663"/>
                  <a:pt x="13973" y="14995"/>
                  <a:pt x="13973" y="9340"/>
                </a:cubicBezTo>
                <a:cubicBezTo>
                  <a:pt x="13973" y="3685"/>
                  <a:pt x="13940" y="17"/>
                  <a:pt x="13893" y="17"/>
                </a:cubicBezTo>
                <a:close/>
                <a:moveTo>
                  <a:pt x="15417" y="17"/>
                </a:moveTo>
                <a:cubicBezTo>
                  <a:pt x="15326" y="17"/>
                  <a:pt x="15297" y="1153"/>
                  <a:pt x="15297" y="5067"/>
                </a:cubicBezTo>
                <a:cubicBezTo>
                  <a:pt x="15297" y="7838"/>
                  <a:pt x="15269" y="10292"/>
                  <a:pt x="15230" y="10554"/>
                </a:cubicBezTo>
                <a:cubicBezTo>
                  <a:pt x="15191" y="10816"/>
                  <a:pt x="15037" y="8664"/>
                  <a:pt x="14890" y="5747"/>
                </a:cubicBezTo>
                <a:cubicBezTo>
                  <a:pt x="14742" y="2830"/>
                  <a:pt x="14563" y="313"/>
                  <a:pt x="14492" y="162"/>
                </a:cubicBezTo>
                <a:cubicBezTo>
                  <a:pt x="14377" y="-80"/>
                  <a:pt x="14362" y="994"/>
                  <a:pt x="14362" y="9292"/>
                </a:cubicBezTo>
                <a:cubicBezTo>
                  <a:pt x="14362" y="17075"/>
                  <a:pt x="14381" y="18663"/>
                  <a:pt x="14478" y="18663"/>
                </a:cubicBezTo>
                <a:cubicBezTo>
                  <a:pt x="14570" y="18663"/>
                  <a:pt x="14595" y="17515"/>
                  <a:pt x="14595" y="13225"/>
                </a:cubicBezTo>
                <a:cubicBezTo>
                  <a:pt x="14595" y="10220"/>
                  <a:pt x="14629" y="7482"/>
                  <a:pt x="14671" y="7203"/>
                </a:cubicBezTo>
                <a:cubicBezTo>
                  <a:pt x="14712" y="6925"/>
                  <a:pt x="14872" y="9407"/>
                  <a:pt x="15024" y="12691"/>
                </a:cubicBezTo>
                <a:cubicBezTo>
                  <a:pt x="15432" y="21491"/>
                  <a:pt x="15534" y="20833"/>
                  <a:pt x="15534" y="9340"/>
                </a:cubicBezTo>
                <a:cubicBezTo>
                  <a:pt x="15534" y="1612"/>
                  <a:pt x="15514" y="17"/>
                  <a:pt x="15417" y="17"/>
                </a:cubicBezTo>
                <a:close/>
                <a:moveTo>
                  <a:pt x="16039" y="17"/>
                </a:moveTo>
                <a:cubicBezTo>
                  <a:pt x="15942" y="17"/>
                  <a:pt x="15923" y="1612"/>
                  <a:pt x="15923" y="9340"/>
                </a:cubicBezTo>
                <a:cubicBezTo>
                  <a:pt x="15923" y="17068"/>
                  <a:pt x="15942" y="18663"/>
                  <a:pt x="16039" y="18663"/>
                </a:cubicBezTo>
                <a:cubicBezTo>
                  <a:pt x="16136" y="18663"/>
                  <a:pt x="16155" y="17068"/>
                  <a:pt x="16155" y="9340"/>
                </a:cubicBezTo>
                <a:cubicBezTo>
                  <a:pt x="16155" y="1612"/>
                  <a:pt x="16136" y="17"/>
                  <a:pt x="16039" y="17"/>
                </a:cubicBezTo>
                <a:close/>
                <a:moveTo>
                  <a:pt x="16992" y="17"/>
                </a:moveTo>
                <a:cubicBezTo>
                  <a:pt x="16815" y="143"/>
                  <a:pt x="16643" y="962"/>
                  <a:pt x="16576" y="2445"/>
                </a:cubicBezTo>
                <a:cubicBezTo>
                  <a:pt x="16450" y="5205"/>
                  <a:pt x="16547" y="7780"/>
                  <a:pt x="16844" y="9437"/>
                </a:cubicBezTo>
                <a:cubicBezTo>
                  <a:pt x="17340" y="12200"/>
                  <a:pt x="17483" y="15168"/>
                  <a:pt x="17193" y="16818"/>
                </a:cubicBezTo>
                <a:cubicBezTo>
                  <a:pt x="17017" y="17817"/>
                  <a:pt x="16705" y="16581"/>
                  <a:pt x="16705" y="14876"/>
                </a:cubicBezTo>
                <a:cubicBezTo>
                  <a:pt x="16705" y="14161"/>
                  <a:pt x="16649" y="13565"/>
                  <a:pt x="16585" y="13565"/>
                </a:cubicBezTo>
                <a:cubicBezTo>
                  <a:pt x="16432" y="13565"/>
                  <a:pt x="16438" y="15663"/>
                  <a:pt x="16594" y="17352"/>
                </a:cubicBezTo>
                <a:cubicBezTo>
                  <a:pt x="16668" y="18165"/>
                  <a:pt x="16851" y="18663"/>
                  <a:pt x="17063" y="18663"/>
                </a:cubicBezTo>
                <a:cubicBezTo>
                  <a:pt x="17355" y="18663"/>
                  <a:pt x="17424" y="18353"/>
                  <a:pt x="17497" y="16624"/>
                </a:cubicBezTo>
                <a:cubicBezTo>
                  <a:pt x="17639" y="13223"/>
                  <a:pt x="17527" y="10733"/>
                  <a:pt x="17135" y="8660"/>
                </a:cubicBezTo>
                <a:cubicBezTo>
                  <a:pt x="16742" y="6588"/>
                  <a:pt x="16634" y="4902"/>
                  <a:pt x="16781" y="2979"/>
                </a:cubicBezTo>
                <a:cubicBezTo>
                  <a:pt x="16917" y="1202"/>
                  <a:pt x="17154" y="1414"/>
                  <a:pt x="17269" y="3416"/>
                </a:cubicBezTo>
                <a:cubicBezTo>
                  <a:pt x="17364" y="5069"/>
                  <a:pt x="17564" y="5754"/>
                  <a:pt x="17564" y="4436"/>
                </a:cubicBezTo>
                <a:cubicBezTo>
                  <a:pt x="17564" y="4073"/>
                  <a:pt x="17507" y="2924"/>
                  <a:pt x="17439" y="1862"/>
                </a:cubicBezTo>
                <a:cubicBezTo>
                  <a:pt x="17350" y="491"/>
                  <a:pt x="17168" y="-109"/>
                  <a:pt x="16992" y="17"/>
                </a:cubicBezTo>
                <a:close/>
                <a:moveTo>
                  <a:pt x="18266" y="17"/>
                </a:moveTo>
                <a:cubicBezTo>
                  <a:pt x="17736" y="17"/>
                  <a:pt x="17502" y="1320"/>
                  <a:pt x="17935" y="1862"/>
                </a:cubicBezTo>
                <a:lnTo>
                  <a:pt x="18150" y="2153"/>
                </a:lnTo>
                <a:lnTo>
                  <a:pt x="18172" y="10408"/>
                </a:lnTo>
                <a:cubicBezTo>
                  <a:pt x="18190" y="16894"/>
                  <a:pt x="18214" y="18663"/>
                  <a:pt x="18302" y="18663"/>
                </a:cubicBezTo>
                <a:cubicBezTo>
                  <a:pt x="18389" y="18663"/>
                  <a:pt x="18418" y="16894"/>
                  <a:pt x="18436" y="10408"/>
                </a:cubicBezTo>
                <a:cubicBezTo>
                  <a:pt x="18457" y="2563"/>
                  <a:pt x="18471" y="2119"/>
                  <a:pt x="18637" y="1862"/>
                </a:cubicBezTo>
                <a:cubicBezTo>
                  <a:pt x="19028" y="1259"/>
                  <a:pt x="18777" y="17"/>
                  <a:pt x="18266" y="17"/>
                </a:cubicBezTo>
                <a:close/>
                <a:moveTo>
                  <a:pt x="19125" y="17"/>
                </a:moveTo>
                <a:lnTo>
                  <a:pt x="19125" y="9340"/>
                </a:lnTo>
                <a:cubicBezTo>
                  <a:pt x="19125" y="14615"/>
                  <a:pt x="19155" y="18663"/>
                  <a:pt x="19196" y="18663"/>
                </a:cubicBezTo>
                <a:cubicBezTo>
                  <a:pt x="19237" y="18663"/>
                  <a:pt x="19281" y="17053"/>
                  <a:pt x="19295" y="15070"/>
                </a:cubicBezTo>
                <a:cubicBezTo>
                  <a:pt x="19318" y="11568"/>
                  <a:pt x="19325" y="11477"/>
                  <a:pt x="19590" y="11477"/>
                </a:cubicBezTo>
                <a:cubicBezTo>
                  <a:pt x="19802" y="11477"/>
                  <a:pt x="19866" y="11805"/>
                  <a:pt x="19885" y="13128"/>
                </a:cubicBezTo>
                <a:cubicBezTo>
                  <a:pt x="19943" y="17328"/>
                  <a:pt x="19990" y="18663"/>
                  <a:pt x="20082" y="18663"/>
                </a:cubicBezTo>
                <a:cubicBezTo>
                  <a:pt x="20191" y="18663"/>
                  <a:pt x="20169" y="12150"/>
                  <a:pt x="20055" y="10603"/>
                </a:cubicBezTo>
                <a:cubicBezTo>
                  <a:pt x="20019" y="10120"/>
                  <a:pt x="20024" y="9150"/>
                  <a:pt x="20064" y="8466"/>
                </a:cubicBezTo>
                <a:cubicBezTo>
                  <a:pt x="20104" y="7782"/>
                  <a:pt x="20135" y="6178"/>
                  <a:pt x="20135" y="4921"/>
                </a:cubicBezTo>
                <a:cubicBezTo>
                  <a:pt x="20137" y="1887"/>
                  <a:pt x="19876" y="17"/>
                  <a:pt x="19456" y="17"/>
                </a:cubicBezTo>
                <a:lnTo>
                  <a:pt x="19125" y="17"/>
                </a:lnTo>
                <a:close/>
                <a:moveTo>
                  <a:pt x="20439" y="17"/>
                </a:moveTo>
                <a:cubicBezTo>
                  <a:pt x="20321" y="17"/>
                  <a:pt x="20335" y="835"/>
                  <a:pt x="20569" y="6135"/>
                </a:cubicBezTo>
                <a:cubicBezTo>
                  <a:pt x="20730" y="9786"/>
                  <a:pt x="20842" y="13548"/>
                  <a:pt x="20842" y="15458"/>
                </a:cubicBezTo>
                <a:cubicBezTo>
                  <a:pt x="20842" y="17221"/>
                  <a:pt x="20875" y="18663"/>
                  <a:pt x="20918" y="18663"/>
                </a:cubicBezTo>
                <a:cubicBezTo>
                  <a:pt x="20961" y="18663"/>
                  <a:pt x="20998" y="17301"/>
                  <a:pt x="20998" y="15653"/>
                </a:cubicBezTo>
                <a:cubicBezTo>
                  <a:pt x="20998" y="14004"/>
                  <a:pt x="21086" y="10764"/>
                  <a:pt x="21195" y="8417"/>
                </a:cubicBezTo>
                <a:cubicBezTo>
                  <a:pt x="21512" y="1615"/>
                  <a:pt x="21557" y="17"/>
                  <a:pt x="21428" y="17"/>
                </a:cubicBezTo>
                <a:cubicBezTo>
                  <a:pt x="21366" y="17"/>
                  <a:pt x="21243" y="1793"/>
                  <a:pt x="21155" y="3950"/>
                </a:cubicBezTo>
                <a:cubicBezTo>
                  <a:pt x="21021" y="7235"/>
                  <a:pt x="20978" y="7683"/>
                  <a:pt x="20882" y="6815"/>
                </a:cubicBezTo>
                <a:cubicBezTo>
                  <a:pt x="20819" y="6245"/>
                  <a:pt x="20725" y="4469"/>
                  <a:pt x="20672" y="2882"/>
                </a:cubicBezTo>
                <a:cubicBezTo>
                  <a:pt x="20612" y="1088"/>
                  <a:pt x="20525" y="17"/>
                  <a:pt x="20439" y="17"/>
                </a:cubicBezTo>
                <a:close/>
                <a:moveTo>
                  <a:pt x="6125" y="1716"/>
                </a:moveTo>
                <a:cubicBezTo>
                  <a:pt x="6385" y="1716"/>
                  <a:pt x="6554" y="4734"/>
                  <a:pt x="6554" y="9340"/>
                </a:cubicBezTo>
                <a:cubicBezTo>
                  <a:pt x="6554" y="11465"/>
                  <a:pt x="6500" y="14033"/>
                  <a:pt x="6433" y="15070"/>
                </a:cubicBezTo>
                <a:cubicBezTo>
                  <a:pt x="6283" y="17406"/>
                  <a:pt x="5966" y="17538"/>
                  <a:pt x="5856" y="15313"/>
                </a:cubicBezTo>
                <a:cubicBezTo>
                  <a:pt x="5812" y="14410"/>
                  <a:pt x="5776" y="11734"/>
                  <a:pt x="5776" y="9340"/>
                </a:cubicBezTo>
                <a:cubicBezTo>
                  <a:pt x="5776" y="3966"/>
                  <a:pt x="5879" y="1716"/>
                  <a:pt x="6125" y="1716"/>
                </a:cubicBezTo>
                <a:close/>
                <a:moveTo>
                  <a:pt x="19617" y="1765"/>
                </a:moveTo>
                <a:cubicBezTo>
                  <a:pt x="19764" y="2021"/>
                  <a:pt x="19903" y="3371"/>
                  <a:pt x="19903" y="5601"/>
                </a:cubicBezTo>
                <a:cubicBezTo>
                  <a:pt x="19903" y="6697"/>
                  <a:pt x="19839" y="7982"/>
                  <a:pt x="19755" y="8466"/>
                </a:cubicBezTo>
                <a:cubicBezTo>
                  <a:pt x="19410" y="10472"/>
                  <a:pt x="19247" y="9076"/>
                  <a:pt x="19295" y="4533"/>
                </a:cubicBezTo>
                <a:cubicBezTo>
                  <a:pt x="19318" y="2343"/>
                  <a:pt x="19470" y="1509"/>
                  <a:pt x="19617" y="1765"/>
                </a:cubicBezTo>
                <a:close/>
                <a:moveTo>
                  <a:pt x="4685" y="1813"/>
                </a:moveTo>
                <a:cubicBezTo>
                  <a:pt x="4822" y="1725"/>
                  <a:pt x="4976" y="2598"/>
                  <a:pt x="5056" y="4241"/>
                </a:cubicBezTo>
                <a:cubicBezTo>
                  <a:pt x="5178" y="6751"/>
                  <a:pt x="5142" y="13769"/>
                  <a:pt x="4998" y="15653"/>
                </a:cubicBezTo>
                <a:cubicBezTo>
                  <a:pt x="4859" y="17470"/>
                  <a:pt x="4549" y="17277"/>
                  <a:pt x="4452" y="15313"/>
                </a:cubicBezTo>
                <a:cubicBezTo>
                  <a:pt x="4338" y="12990"/>
                  <a:pt x="4349" y="4882"/>
                  <a:pt x="4470" y="3076"/>
                </a:cubicBezTo>
                <a:cubicBezTo>
                  <a:pt x="4523" y="2295"/>
                  <a:pt x="4602" y="1867"/>
                  <a:pt x="4685" y="1813"/>
                </a:cubicBezTo>
                <a:close/>
                <a:moveTo>
                  <a:pt x="9210" y="1813"/>
                </a:moveTo>
                <a:cubicBezTo>
                  <a:pt x="9348" y="1725"/>
                  <a:pt x="9501" y="2596"/>
                  <a:pt x="9577" y="4241"/>
                </a:cubicBezTo>
                <a:cubicBezTo>
                  <a:pt x="9713" y="7173"/>
                  <a:pt x="9701" y="12805"/>
                  <a:pt x="9555" y="15070"/>
                </a:cubicBezTo>
                <a:cubicBezTo>
                  <a:pt x="9404" y="17406"/>
                  <a:pt x="9087" y="17538"/>
                  <a:pt x="8978" y="15313"/>
                </a:cubicBezTo>
                <a:cubicBezTo>
                  <a:pt x="8863" y="12990"/>
                  <a:pt x="8879" y="4882"/>
                  <a:pt x="9000" y="3076"/>
                </a:cubicBezTo>
                <a:cubicBezTo>
                  <a:pt x="9053" y="2292"/>
                  <a:pt x="9128" y="1867"/>
                  <a:pt x="9210" y="1813"/>
                </a:cubicBezTo>
                <a:close/>
              </a:path>
            </a:pathLst>
          </a:custGeom>
          <a:ln w="12700">
            <a:miter lim="400000"/>
          </a:ln>
        </p:spPr>
      </p:pic>
      <p:sp>
        <p:nvSpPr>
          <p:cNvPr id="145" name="Some background"/>
          <p:cNvSpPr txBox="1"/>
          <p:nvPr/>
        </p:nvSpPr>
        <p:spPr>
          <a:xfrm>
            <a:off x="3875786" y="174749"/>
            <a:ext cx="4440429" cy="7899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lgn="ctr" defTabSz="457200">
              <a:defRPr sz="4000">
                <a:uFill>
                  <a:solidFill>
                    <a:srgbClr val="000000"/>
                  </a:solidFill>
                </a:uFill>
                <a:latin typeface="Avenir Black"/>
                <a:ea typeface="Avenir Black"/>
                <a:cs typeface="Avenir Black"/>
                <a:sym typeface="Avenir Black"/>
              </a:defRPr>
            </a:lvl1pPr>
          </a:lstStyle>
          <a:p>
            <a:pPr/>
            <a:r>
              <a:t>Some background</a:t>
            </a:r>
          </a:p>
        </p:txBody>
      </p:sp>
      <p:pic>
        <p:nvPicPr>
          <p:cNvPr id="146" name="Image" descr="Image"/>
          <p:cNvPicPr>
            <a:picLocks noChangeAspect="1"/>
          </p:cNvPicPr>
          <p:nvPr/>
        </p:nvPicPr>
        <p:blipFill>
          <a:blip r:embed="rId4">
            <a:extLst/>
          </a:blip>
          <a:srcRect l="30430" t="14516" r="30434" b="14533"/>
          <a:stretch>
            <a:fillRect/>
          </a:stretch>
        </p:blipFill>
        <p:spPr>
          <a:xfrm>
            <a:off x="995814" y="1634066"/>
            <a:ext cx="412978" cy="390902"/>
          </a:xfrm>
          <a:custGeom>
            <a:avLst/>
            <a:gdLst/>
            <a:ahLst/>
            <a:cxnLst>
              <a:cxn ang="0">
                <a:pos x="wd2" y="hd2"/>
              </a:cxn>
              <a:cxn ang="5400000">
                <a:pos x="wd2" y="hd2"/>
              </a:cxn>
              <a:cxn ang="10800000">
                <a:pos x="wd2" y="hd2"/>
              </a:cxn>
              <a:cxn ang="16200000">
                <a:pos x="wd2" y="hd2"/>
              </a:cxn>
            </a:cxnLst>
            <a:rect l="0" t="0" r="r" b="b"/>
            <a:pathLst>
              <a:path w="21556" h="21555" fill="norm" stroke="1" extrusionOk="0">
                <a:moveTo>
                  <a:pt x="10798" y="0"/>
                </a:moveTo>
                <a:cubicBezTo>
                  <a:pt x="10689" y="0"/>
                  <a:pt x="9944" y="787"/>
                  <a:pt x="9493" y="1379"/>
                </a:cubicBezTo>
                <a:cubicBezTo>
                  <a:pt x="8541" y="2629"/>
                  <a:pt x="7898" y="3873"/>
                  <a:pt x="7422" y="5406"/>
                </a:cubicBezTo>
                <a:cubicBezTo>
                  <a:pt x="7287" y="5838"/>
                  <a:pt x="7209" y="5956"/>
                  <a:pt x="7152" y="5799"/>
                </a:cubicBezTo>
                <a:cubicBezTo>
                  <a:pt x="7125" y="5725"/>
                  <a:pt x="7032" y="5772"/>
                  <a:pt x="6655" y="6018"/>
                </a:cubicBezTo>
                <a:cubicBezTo>
                  <a:pt x="5209" y="6966"/>
                  <a:pt x="4085" y="8332"/>
                  <a:pt x="3444" y="9936"/>
                </a:cubicBezTo>
                <a:cubicBezTo>
                  <a:pt x="3037" y="10954"/>
                  <a:pt x="2836" y="12055"/>
                  <a:pt x="2761" y="13809"/>
                </a:cubicBezTo>
                <a:cubicBezTo>
                  <a:pt x="2751" y="14033"/>
                  <a:pt x="2720" y="14116"/>
                  <a:pt x="2657" y="14116"/>
                </a:cubicBezTo>
                <a:cubicBezTo>
                  <a:pt x="2534" y="14116"/>
                  <a:pt x="1757" y="15208"/>
                  <a:pt x="1311" y="15998"/>
                </a:cubicBezTo>
                <a:cubicBezTo>
                  <a:pt x="845" y="16821"/>
                  <a:pt x="463" y="17740"/>
                  <a:pt x="192" y="18733"/>
                </a:cubicBezTo>
                <a:cubicBezTo>
                  <a:pt x="49" y="19256"/>
                  <a:pt x="-22" y="19513"/>
                  <a:pt x="5" y="19653"/>
                </a:cubicBezTo>
                <a:cubicBezTo>
                  <a:pt x="33" y="19792"/>
                  <a:pt x="159" y="19813"/>
                  <a:pt x="420" y="19893"/>
                </a:cubicBezTo>
                <a:cubicBezTo>
                  <a:pt x="2139" y="20421"/>
                  <a:pt x="3913" y="20521"/>
                  <a:pt x="5744" y="20178"/>
                </a:cubicBezTo>
                <a:cubicBezTo>
                  <a:pt x="6304" y="20073"/>
                  <a:pt x="6317" y="20075"/>
                  <a:pt x="6427" y="20200"/>
                </a:cubicBezTo>
                <a:cubicBezTo>
                  <a:pt x="6602" y="20398"/>
                  <a:pt x="7748" y="20981"/>
                  <a:pt x="8354" y="21185"/>
                </a:cubicBezTo>
                <a:cubicBezTo>
                  <a:pt x="8835" y="21346"/>
                  <a:pt x="9058" y="21408"/>
                  <a:pt x="9742" y="21535"/>
                </a:cubicBezTo>
                <a:cubicBezTo>
                  <a:pt x="10095" y="21600"/>
                  <a:pt x="12091" y="21499"/>
                  <a:pt x="12455" y="21403"/>
                </a:cubicBezTo>
                <a:cubicBezTo>
                  <a:pt x="13404" y="21156"/>
                  <a:pt x="14368" y="20743"/>
                  <a:pt x="15107" y="20243"/>
                </a:cubicBezTo>
                <a:cubicBezTo>
                  <a:pt x="15434" y="20023"/>
                  <a:pt x="15563" y="19978"/>
                  <a:pt x="15563" y="20068"/>
                </a:cubicBezTo>
                <a:cubicBezTo>
                  <a:pt x="15563" y="20156"/>
                  <a:pt x="16161" y="20269"/>
                  <a:pt x="17075" y="20353"/>
                </a:cubicBezTo>
                <a:cubicBezTo>
                  <a:pt x="18377" y="20473"/>
                  <a:pt x="19789" y="20300"/>
                  <a:pt x="21114" y="19893"/>
                </a:cubicBezTo>
                <a:cubicBezTo>
                  <a:pt x="21379" y="19812"/>
                  <a:pt x="21521" y="19792"/>
                  <a:pt x="21550" y="19653"/>
                </a:cubicBezTo>
                <a:cubicBezTo>
                  <a:pt x="21578" y="19514"/>
                  <a:pt x="21505" y="19253"/>
                  <a:pt x="21363" y="18733"/>
                </a:cubicBezTo>
                <a:cubicBezTo>
                  <a:pt x="20892" y="17005"/>
                  <a:pt x="20157" y="15598"/>
                  <a:pt x="19022" y="14203"/>
                </a:cubicBezTo>
                <a:cubicBezTo>
                  <a:pt x="18787" y="13915"/>
                  <a:pt x="18668" y="13717"/>
                  <a:pt x="18691" y="13656"/>
                </a:cubicBezTo>
                <a:cubicBezTo>
                  <a:pt x="18710" y="13605"/>
                  <a:pt x="18736" y="13283"/>
                  <a:pt x="18732" y="12934"/>
                </a:cubicBezTo>
                <a:cubicBezTo>
                  <a:pt x="18708" y="10897"/>
                  <a:pt x="17894" y="8903"/>
                  <a:pt x="16495" y="7375"/>
                </a:cubicBezTo>
                <a:cubicBezTo>
                  <a:pt x="15874" y="6697"/>
                  <a:pt x="15537" y="6394"/>
                  <a:pt x="14672" y="5843"/>
                </a:cubicBezTo>
                <a:cubicBezTo>
                  <a:pt x="14175" y="5527"/>
                  <a:pt x="14049" y="5429"/>
                  <a:pt x="14071" y="5340"/>
                </a:cubicBezTo>
                <a:cubicBezTo>
                  <a:pt x="14087" y="5278"/>
                  <a:pt x="13995" y="4984"/>
                  <a:pt x="13885" y="4683"/>
                </a:cubicBezTo>
                <a:cubicBezTo>
                  <a:pt x="13486" y="3591"/>
                  <a:pt x="12930" y="2522"/>
                  <a:pt x="12248" y="1598"/>
                </a:cubicBezTo>
                <a:cubicBezTo>
                  <a:pt x="11853" y="1062"/>
                  <a:pt x="10890" y="0"/>
                  <a:pt x="10798" y="0"/>
                </a:cubicBezTo>
                <a:close/>
                <a:moveTo>
                  <a:pt x="10757" y="1882"/>
                </a:moveTo>
                <a:lnTo>
                  <a:pt x="11047" y="2232"/>
                </a:lnTo>
                <a:cubicBezTo>
                  <a:pt x="11623" y="2896"/>
                  <a:pt x="12646" y="4722"/>
                  <a:pt x="12518" y="4858"/>
                </a:cubicBezTo>
                <a:cubicBezTo>
                  <a:pt x="12485" y="4892"/>
                  <a:pt x="12123" y="4885"/>
                  <a:pt x="11585" y="4837"/>
                </a:cubicBezTo>
                <a:cubicBezTo>
                  <a:pt x="10880" y="4774"/>
                  <a:pt x="10543" y="4778"/>
                  <a:pt x="9990" y="4837"/>
                </a:cubicBezTo>
                <a:cubicBezTo>
                  <a:pt x="9608" y="4877"/>
                  <a:pt x="9253" y="4909"/>
                  <a:pt x="9203" y="4924"/>
                </a:cubicBezTo>
                <a:cubicBezTo>
                  <a:pt x="9096" y="4957"/>
                  <a:pt x="9037" y="4916"/>
                  <a:pt x="9037" y="4793"/>
                </a:cubicBezTo>
                <a:cubicBezTo>
                  <a:pt x="9037" y="4679"/>
                  <a:pt x="9519" y="3678"/>
                  <a:pt x="9783" y="3239"/>
                </a:cubicBezTo>
                <a:cubicBezTo>
                  <a:pt x="9896" y="3052"/>
                  <a:pt x="10152" y="2687"/>
                  <a:pt x="10363" y="2407"/>
                </a:cubicBezTo>
                <a:lnTo>
                  <a:pt x="10757" y="1882"/>
                </a:lnTo>
                <a:close/>
                <a:moveTo>
                  <a:pt x="10715" y="6172"/>
                </a:moveTo>
                <a:cubicBezTo>
                  <a:pt x="11665" y="6168"/>
                  <a:pt x="12240" y="6255"/>
                  <a:pt x="12828" y="6500"/>
                </a:cubicBezTo>
                <a:cubicBezTo>
                  <a:pt x="13208" y="6658"/>
                  <a:pt x="13301" y="6728"/>
                  <a:pt x="13222" y="6828"/>
                </a:cubicBezTo>
                <a:cubicBezTo>
                  <a:pt x="13180" y="6881"/>
                  <a:pt x="13173" y="7040"/>
                  <a:pt x="13222" y="7353"/>
                </a:cubicBezTo>
                <a:cubicBezTo>
                  <a:pt x="13315" y="7948"/>
                  <a:pt x="13316" y="9726"/>
                  <a:pt x="13222" y="10176"/>
                </a:cubicBezTo>
                <a:cubicBezTo>
                  <a:pt x="13150" y="10521"/>
                  <a:pt x="13077" y="10656"/>
                  <a:pt x="13015" y="10549"/>
                </a:cubicBezTo>
                <a:cubicBezTo>
                  <a:pt x="12898" y="10348"/>
                  <a:pt x="10180" y="10237"/>
                  <a:pt x="9120" y="10395"/>
                </a:cubicBezTo>
                <a:cubicBezTo>
                  <a:pt x="8419" y="10500"/>
                  <a:pt x="8376" y="10479"/>
                  <a:pt x="8312" y="9936"/>
                </a:cubicBezTo>
                <a:cubicBezTo>
                  <a:pt x="8235" y="9267"/>
                  <a:pt x="8268" y="7810"/>
                  <a:pt x="8375" y="7178"/>
                </a:cubicBezTo>
                <a:cubicBezTo>
                  <a:pt x="8483" y="6530"/>
                  <a:pt x="8540" y="6324"/>
                  <a:pt x="8644" y="6412"/>
                </a:cubicBezTo>
                <a:cubicBezTo>
                  <a:pt x="8689" y="6450"/>
                  <a:pt x="8905" y="6424"/>
                  <a:pt x="9265" y="6325"/>
                </a:cubicBezTo>
                <a:cubicBezTo>
                  <a:pt x="9734" y="6195"/>
                  <a:pt x="9950" y="6174"/>
                  <a:pt x="10715" y="6172"/>
                </a:cubicBezTo>
                <a:close/>
                <a:moveTo>
                  <a:pt x="14651" y="7616"/>
                </a:moveTo>
                <a:cubicBezTo>
                  <a:pt x="14733" y="7553"/>
                  <a:pt x="14788" y="7584"/>
                  <a:pt x="15086" y="7835"/>
                </a:cubicBezTo>
                <a:cubicBezTo>
                  <a:pt x="15696" y="8347"/>
                  <a:pt x="16350" y="9226"/>
                  <a:pt x="16744" y="10067"/>
                </a:cubicBezTo>
                <a:cubicBezTo>
                  <a:pt x="17100" y="10829"/>
                  <a:pt x="17422" y="11896"/>
                  <a:pt x="17386" y="12234"/>
                </a:cubicBezTo>
                <a:cubicBezTo>
                  <a:pt x="17375" y="12329"/>
                  <a:pt x="17331" y="12402"/>
                  <a:pt x="17282" y="12409"/>
                </a:cubicBezTo>
                <a:cubicBezTo>
                  <a:pt x="17234" y="12415"/>
                  <a:pt x="16978" y="12294"/>
                  <a:pt x="16723" y="12124"/>
                </a:cubicBezTo>
                <a:cubicBezTo>
                  <a:pt x="16070" y="11691"/>
                  <a:pt x="14745" y="11007"/>
                  <a:pt x="14589" y="11030"/>
                </a:cubicBezTo>
                <a:cubicBezTo>
                  <a:pt x="14412" y="11056"/>
                  <a:pt x="14402" y="10919"/>
                  <a:pt x="14527" y="10286"/>
                </a:cubicBezTo>
                <a:cubicBezTo>
                  <a:pt x="14657" y="9627"/>
                  <a:pt x="14690" y="8810"/>
                  <a:pt x="14610" y="8185"/>
                </a:cubicBezTo>
                <a:cubicBezTo>
                  <a:pt x="14554" y="7745"/>
                  <a:pt x="14565" y="7682"/>
                  <a:pt x="14651" y="7616"/>
                </a:cubicBezTo>
                <a:close/>
                <a:moveTo>
                  <a:pt x="6904" y="7660"/>
                </a:moveTo>
                <a:cubicBezTo>
                  <a:pt x="6967" y="7765"/>
                  <a:pt x="6952" y="8051"/>
                  <a:pt x="6945" y="8645"/>
                </a:cubicBezTo>
                <a:cubicBezTo>
                  <a:pt x="6931" y="9772"/>
                  <a:pt x="7027" y="10653"/>
                  <a:pt x="7173" y="10767"/>
                </a:cubicBezTo>
                <a:cubicBezTo>
                  <a:pt x="7255" y="10831"/>
                  <a:pt x="7237" y="10850"/>
                  <a:pt x="6987" y="10964"/>
                </a:cubicBezTo>
                <a:cubicBezTo>
                  <a:pt x="6827" y="11037"/>
                  <a:pt x="6345" y="11276"/>
                  <a:pt x="5930" y="11490"/>
                </a:cubicBezTo>
                <a:cubicBezTo>
                  <a:pt x="5516" y="11703"/>
                  <a:pt x="4970" y="12029"/>
                  <a:pt x="4708" y="12212"/>
                </a:cubicBezTo>
                <a:cubicBezTo>
                  <a:pt x="4446" y="12395"/>
                  <a:pt x="4228" y="12536"/>
                  <a:pt x="4211" y="12518"/>
                </a:cubicBezTo>
                <a:cubicBezTo>
                  <a:pt x="4106" y="12408"/>
                  <a:pt x="4261" y="11462"/>
                  <a:pt x="4501" y="10789"/>
                </a:cubicBezTo>
                <a:cubicBezTo>
                  <a:pt x="4648" y="10376"/>
                  <a:pt x="4946" y="9734"/>
                  <a:pt x="5164" y="9367"/>
                </a:cubicBezTo>
                <a:cubicBezTo>
                  <a:pt x="5394" y="8977"/>
                  <a:pt x="6140" y="8103"/>
                  <a:pt x="6469" y="7835"/>
                </a:cubicBezTo>
                <a:cubicBezTo>
                  <a:pt x="6714" y="7635"/>
                  <a:pt x="6840" y="7555"/>
                  <a:pt x="6904" y="7660"/>
                </a:cubicBezTo>
                <a:close/>
                <a:moveTo>
                  <a:pt x="11917" y="11730"/>
                </a:moveTo>
                <a:cubicBezTo>
                  <a:pt x="12843" y="11880"/>
                  <a:pt x="12870" y="11897"/>
                  <a:pt x="12580" y="12671"/>
                </a:cubicBezTo>
                <a:cubicBezTo>
                  <a:pt x="12235" y="13591"/>
                  <a:pt x="11700" y="14529"/>
                  <a:pt x="11088" y="15298"/>
                </a:cubicBezTo>
                <a:cubicBezTo>
                  <a:pt x="10947" y="15474"/>
                  <a:pt x="10803" y="15626"/>
                  <a:pt x="10777" y="15626"/>
                </a:cubicBezTo>
                <a:cubicBezTo>
                  <a:pt x="10752" y="15626"/>
                  <a:pt x="10609" y="15474"/>
                  <a:pt x="10467" y="15298"/>
                </a:cubicBezTo>
                <a:cubicBezTo>
                  <a:pt x="9512" y="14109"/>
                  <a:pt x="8634" y="12161"/>
                  <a:pt x="8934" y="11905"/>
                </a:cubicBezTo>
                <a:cubicBezTo>
                  <a:pt x="9204" y="11675"/>
                  <a:pt x="10953" y="11575"/>
                  <a:pt x="11917" y="11730"/>
                </a:cubicBezTo>
                <a:close/>
                <a:moveTo>
                  <a:pt x="14237" y="12299"/>
                </a:moveTo>
                <a:cubicBezTo>
                  <a:pt x="14292" y="12331"/>
                  <a:pt x="14567" y="12459"/>
                  <a:pt x="14838" y="12584"/>
                </a:cubicBezTo>
                <a:cubicBezTo>
                  <a:pt x="15733" y="12995"/>
                  <a:pt x="17207" y="14096"/>
                  <a:pt x="17282" y="14400"/>
                </a:cubicBezTo>
                <a:cubicBezTo>
                  <a:pt x="17359" y="14711"/>
                  <a:pt x="16949" y="15955"/>
                  <a:pt x="16516" y="16720"/>
                </a:cubicBezTo>
                <a:cubicBezTo>
                  <a:pt x="16237" y="17211"/>
                  <a:pt x="15639" y="18030"/>
                  <a:pt x="15314" y="18340"/>
                </a:cubicBezTo>
                <a:cubicBezTo>
                  <a:pt x="15184" y="18464"/>
                  <a:pt x="15043" y="18561"/>
                  <a:pt x="15003" y="18558"/>
                </a:cubicBezTo>
                <a:cubicBezTo>
                  <a:pt x="14879" y="18551"/>
                  <a:pt x="13873" y="18089"/>
                  <a:pt x="13429" y="17836"/>
                </a:cubicBezTo>
                <a:cubicBezTo>
                  <a:pt x="12898" y="17534"/>
                  <a:pt x="12275" y="17100"/>
                  <a:pt x="11979" y="16829"/>
                </a:cubicBezTo>
                <a:lnTo>
                  <a:pt x="11751" y="16632"/>
                </a:lnTo>
                <a:lnTo>
                  <a:pt x="12145" y="16107"/>
                </a:lnTo>
                <a:cubicBezTo>
                  <a:pt x="12362" y="15822"/>
                  <a:pt x="12684" y="15370"/>
                  <a:pt x="12849" y="15101"/>
                </a:cubicBezTo>
                <a:cubicBezTo>
                  <a:pt x="13311" y="14348"/>
                  <a:pt x="14030" y="12807"/>
                  <a:pt x="14030" y="12584"/>
                </a:cubicBezTo>
                <a:cubicBezTo>
                  <a:pt x="14030" y="12380"/>
                  <a:pt x="14128" y="12237"/>
                  <a:pt x="14237" y="12299"/>
                </a:cubicBezTo>
                <a:close/>
                <a:moveTo>
                  <a:pt x="7318" y="12387"/>
                </a:moveTo>
                <a:cubicBezTo>
                  <a:pt x="7475" y="12404"/>
                  <a:pt x="7504" y="12453"/>
                  <a:pt x="7753" y="13109"/>
                </a:cubicBezTo>
                <a:cubicBezTo>
                  <a:pt x="8171" y="14210"/>
                  <a:pt x="8580" y="14947"/>
                  <a:pt x="9410" y="16107"/>
                </a:cubicBezTo>
                <a:cubicBezTo>
                  <a:pt x="9792" y="16641"/>
                  <a:pt x="9823" y="16679"/>
                  <a:pt x="9721" y="16742"/>
                </a:cubicBezTo>
                <a:cubicBezTo>
                  <a:pt x="9660" y="16779"/>
                  <a:pt x="9530" y="16894"/>
                  <a:pt x="9431" y="16983"/>
                </a:cubicBezTo>
                <a:cubicBezTo>
                  <a:pt x="8955" y="17408"/>
                  <a:pt x="7839" y="18055"/>
                  <a:pt x="7111" y="18340"/>
                </a:cubicBezTo>
                <a:cubicBezTo>
                  <a:pt x="6450" y="18598"/>
                  <a:pt x="6491" y="18607"/>
                  <a:pt x="6013" y="18077"/>
                </a:cubicBezTo>
                <a:cubicBezTo>
                  <a:pt x="5524" y="17535"/>
                  <a:pt x="5085" y="16899"/>
                  <a:pt x="4770" y="16239"/>
                </a:cubicBezTo>
                <a:cubicBezTo>
                  <a:pt x="4466" y="15601"/>
                  <a:pt x="4362" y="15224"/>
                  <a:pt x="4314" y="14685"/>
                </a:cubicBezTo>
                <a:cubicBezTo>
                  <a:pt x="4278" y="14276"/>
                  <a:pt x="4290" y="14217"/>
                  <a:pt x="4376" y="14181"/>
                </a:cubicBezTo>
                <a:cubicBezTo>
                  <a:pt x="4431" y="14159"/>
                  <a:pt x="4545" y="14060"/>
                  <a:pt x="4646" y="13963"/>
                </a:cubicBezTo>
                <a:cubicBezTo>
                  <a:pt x="5249" y="13376"/>
                  <a:pt x="6984" y="12351"/>
                  <a:pt x="7318" y="12387"/>
                </a:cubicBezTo>
                <a:close/>
                <a:moveTo>
                  <a:pt x="3113" y="15823"/>
                </a:moveTo>
                <a:cubicBezTo>
                  <a:pt x="3152" y="15848"/>
                  <a:pt x="3333" y="16200"/>
                  <a:pt x="3506" y="16589"/>
                </a:cubicBezTo>
                <a:cubicBezTo>
                  <a:pt x="3945" y="17571"/>
                  <a:pt x="4472" y="18435"/>
                  <a:pt x="4832" y="18755"/>
                </a:cubicBezTo>
                <a:cubicBezTo>
                  <a:pt x="4946" y="18857"/>
                  <a:pt x="4941" y="18859"/>
                  <a:pt x="4770" y="18930"/>
                </a:cubicBezTo>
                <a:cubicBezTo>
                  <a:pt x="4551" y="19021"/>
                  <a:pt x="3038" y="19068"/>
                  <a:pt x="2574" y="18996"/>
                </a:cubicBezTo>
                <a:cubicBezTo>
                  <a:pt x="1512" y="18831"/>
                  <a:pt x="1592" y="18846"/>
                  <a:pt x="1601" y="18646"/>
                </a:cubicBezTo>
                <a:cubicBezTo>
                  <a:pt x="1627" y="18034"/>
                  <a:pt x="2888" y="15676"/>
                  <a:pt x="3113" y="15823"/>
                </a:cubicBezTo>
                <a:close/>
                <a:moveTo>
                  <a:pt x="18297" y="16129"/>
                </a:moveTo>
                <a:lnTo>
                  <a:pt x="18525" y="16129"/>
                </a:lnTo>
                <a:cubicBezTo>
                  <a:pt x="18770" y="16110"/>
                  <a:pt x="18768" y="16107"/>
                  <a:pt x="19022" y="16523"/>
                </a:cubicBezTo>
                <a:cubicBezTo>
                  <a:pt x="19463" y="17245"/>
                  <a:pt x="20014" y="18521"/>
                  <a:pt x="19975" y="18733"/>
                </a:cubicBezTo>
                <a:cubicBezTo>
                  <a:pt x="19963" y="18803"/>
                  <a:pt x="19851" y="18854"/>
                  <a:pt x="19540" y="18909"/>
                </a:cubicBezTo>
                <a:cubicBezTo>
                  <a:pt x="18588" y="19074"/>
                  <a:pt x="16954" y="19044"/>
                  <a:pt x="16785" y="18865"/>
                </a:cubicBezTo>
                <a:cubicBezTo>
                  <a:pt x="16755" y="18833"/>
                  <a:pt x="16901" y="18604"/>
                  <a:pt x="17116" y="18296"/>
                </a:cubicBezTo>
                <a:cubicBezTo>
                  <a:pt x="17318" y="18007"/>
                  <a:pt x="17660" y="17409"/>
                  <a:pt x="17883" y="16961"/>
                </a:cubicBezTo>
                <a:lnTo>
                  <a:pt x="18297" y="16129"/>
                </a:lnTo>
                <a:close/>
                <a:moveTo>
                  <a:pt x="10715" y="17574"/>
                </a:moveTo>
                <a:lnTo>
                  <a:pt x="11150" y="17902"/>
                </a:lnTo>
                <a:cubicBezTo>
                  <a:pt x="12096" y="18641"/>
                  <a:pt x="13234" y="19346"/>
                  <a:pt x="13491" y="19346"/>
                </a:cubicBezTo>
                <a:cubicBezTo>
                  <a:pt x="13554" y="19346"/>
                  <a:pt x="13638" y="19380"/>
                  <a:pt x="13657" y="19412"/>
                </a:cubicBezTo>
                <a:cubicBezTo>
                  <a:pt x="13739" y="19553"/>
                  <a:pt x="12962" y="19903"/>
                  <a:pt x="12145" y="20090"/>
                </a:cubicBezTo>
                <a:cubicBezTo>
                  <a:pt x="11727" y="20186"/>
                  <a:pt x="11395" y="20204"/>
                  <a:pt x="10736" y="20200"/>
                </a:cubicBezTo>
                <a:cubicBezTo>
                  <a:pt x="9809" y="20194"/>
                  <a:pt x="9273" y="20098"/>
                  <a:pt x="8540" y="19806"/>
                </a:cubicBezTo>
                <a:cubicBezTo>
                  <a:pt x="8320" y="19718"/>
                  <a:pt x="8086" y="19659"/>
                  <a:pt x="8022" y="19653"/>
                </a:cubicBezTo>
                <a:cubicBezTo>
                  <a:pt x="7798" y="19630"/>
                  <a:pt x="7933" y="19504"/>
                  <a:pt x="8602" y="19127"/>
                </a:cubicBezTo>
                <a:cubicBezTo>
                  <a:pt x="9355" y="18704"/>
                  <a:pt x="10239" y="18076"/>
                  <a:pt x="10529" y="17771"/>
                </a:cubicBezTo>
                <a:lnTo>
                  <a:pt x="10715" y="17574"/>
                </a:lnTo>
                <a:close/>
              </a:path>
            </a:pathLst>
          </a:custGeom>
          <a:ln w="12700">
            <a:miter lim="400000"/>
          </a:ln>
        </p:spPr>
      </p:pic>
      <p:sp>
        <p:nvSpPr>
          <p:cNvPr id="147" name="God is Creator"/>
          <p:cNvSpPr txBox="1"/>
          <p:nvPr/>
        </p:nvSpPr>
        <p:spPr>
          <a:xfrm>
            <a:off x="2001254" y="1396447"/>
            <a:ext cx="4029775" cy="8661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marL="304800" indent="-304800" defTabSz="457200">
              <a:lnSpc>
                <a:spcPts val="7100"/>
              </a:lnSpc>
              <a:defRPr sz="4500">
                <a:uFill>
                  <a:solidFill>
                    <a:srgbClr val="000000"/>
                  </a:solidFill>
                </a:uFill>
                <a:latin typeface="Avenir Heavy"/>
                <a:ea typeface="Avenir Heavy"/>
                <a:cs typeface="Avenir Heavy"/>
                <a:sym typeface="Avenir Heavy"/>
              </a:defRPr>
            </a:lvl1pPr>
          </a:lstStyle>
          <a:p>
            <a:pPr/>
            <a:r>
              <a:t>God is Creator</a:t>
            </a:r>
          </a:p>
        </p:txBody>
      </p:sp>
      <p:sp>
        <p:nvSpPr>
          <p:cNvPr id="148" name="The Creator entered fully into human life (John 1:1-14)"/>
          <p:cNvSpPr txBox="1"/>
          <p:nvPr/>
        </p:nvSpPr>
        <p:spPr>
          <a:xfrm>
            <a:off x="1343342" y="2304877"/>
            <a:ext cx="9505316" cy="6121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marL="609600" indent="-304800" defTabSz="457200">
              <a:defRPr sz="3000">
                <a:uFill>
                  <a:solidFill>
                    <a:srgbClr val="000000"/>
                  </a:solidFill>
                </a:uFill>
                <a:latin typeface="Avenir Light"/>
                <a:ea typeface="Avenir Light"/>
                <a:cs typeface="Avenir Light"/>
                <a:sym typeface="Avenir Light"/>
              </a:defRPr>
            </a:lvl1pPr>
          </a:lstStyle>
          <a:p>
            <a:pPr/>
            <a:r>
              <a:t>The Creator entered fully into human life (John 1:1-14)</a:t>
            </a:r>
          </a:p>
        </p:txBody>
      </p:sp>
      <p:sp>
        <p:nvSpPr>
          <p:cNvPr id="149" name="Jesus was flesh and blood (1 John 4:2; 2 John 7)"/>
          <p:cNvSpPr txBox="1"/>
          <p:nvPr/>
        </p:nvSpPr>
        <p:spPr>
          <a:xfrm>
            <a:off x="1343342" y="2959308"/>
            <a:ext cx="8494142" cy="6121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marL="609600" indent="-304800" defTabSz="457200">
              <a:defRPr sz="3000">
                <a:uFill>
                  <a:solidFill>
                    <a:srgbClr val="000000"/>
                  </a:solidFill>
                </a:uFill>
                <a:latin typeface="Avenir Light"/>
                <a:ea typeface="Avenir Light"/>
                <a:cs typeface="Avenir Light"/>
                <a:sym typeface="Avenir Light"/>
              </a:defRPr>
            </a:pPr>
            <a:r>
              <a:t>Jesus was flesh and blood (1 John 4:2; 2 John 7)</a:t>
            </a:r>
            <a:r>
              <a:rPr sz="1200">
                <a:latin typeface="Times Roman"/>
                <a:ea typeface="Times Roman"/>
                <a:cs typeface="Times Roman"/>
                <a:sym typeface="Times Roman"/>
              </a:rPr>
              <a:t> </a:t>
            </a:r>
          </a:p>
        </p:txBody>
      </p:sp>
      <p:sp>
        <p:nvSpPr>
          <p:cNvPr id="150" name="Was the Son generated by the Father?"/>
          <p:cNvSpPr txBox="1"/>
          <p:nvPr/>
        </p:nvSpPr>
        <p:spPr>
          <a:xfrm>
            <a:off x="1343342" y="3613738"/>
            <a:ext cx="6936233" cy="6121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marL="609600" indent="-304800" defTabSz="457200">
              <a:defRPr sz="3000">
                <a:uFill>
                  <a:solidFill>
                    <a:srgbClr val="000000"/>
                  </a:solidFill>
                </a:uFill>
                <a:latin typeface="Avenir Light"/>
                <a:ea typeface="Avenir Light"/>
                <a:cs typeface="Avenir Light"/>
                <a:sym typeface="Avenir Light"/>
              </a:defRPr>
            </a:pPr>
            <a:r>
              <a:t>Was the Son generated by the Father?</a:t>
            </a:r>
            <a:r>
              <a:rPr sz="1200">
                <a:latin typeface="Times Roman"/>
                <a:ea typeface="Times Roman"/>
                <a:cs typeface="Times Roman"/>
                <a:sym typeface="Times Roman"/>
              </a:rPr>
              <a:t> </a:t>
            </a:r>
          </a:p>
        </p:txBody>
      </p:sp>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52" name="Copy of TrainingWORKS -LMAP mono (transparent).png" descr="Copy of TrainingWORKS -LMAP mono (transparent).png"/>
          <p:cNvPicPr>
            <a:picLocks noChangeAspect="1"/>
          </p:cNvPicPr>
          <p:nvPr/>
        </p:nvPicPr>
        <p:blipFill>
          <a:blip r:embed="rId2">
            <a:extLst/>
          </a:blip>
          <a:stretch>
            <a:fillRect/>
          </a:stretch>
        </p:blipFill>
        <p:spPr>
          <a:xfrm>
            <a:off x="196644" y="5893310"/>
            <a:ext cx="2011318" cy="525211"/>
          </a:xfrm>
          <a:prstGeom prst="rect">
            <a:avLst/>
          </a:prstGeom>
          <a:ln w="12700">
            <a:miter lim="400000"/>
          </a:ln>
        </p:spPr>
      </p:pic>
      <p:pic>
        <p:nvPicPr>
          <p:cNvPr id="153" name="TrainingWORKS SOM-LMAP mono.png" descr="TrainingWORKS SOM-LMAP mono.png"/>
          <p:cNvPicPr>
            <a:picLocks noChangeAspect="1"/>
          </p:cNvPicPr>
          <p:nvPr/>
        </p:nvPicPr>
        <p:blipFill>
          <a:blip r:embed="rId3">
            <a:extLst/>
          </a:blip>
          <a:srcRect l="8127" t="56659" r="57452" b="39204"/>
          <a:stretch>
            <a:fillRect/>
          </a:stretch>
        </p:blipFill>
        <p:spPr>
          <a:xfrm>
            <a:off x="248905" y="6458649"/>
            <a:ext cx="1907698" cy="152832"/>
          </a:xfrm>
          <a:custGeom>
            <a:avLst/>
            <a:gdLst/>
            <a:ahLst/>
            <a:cxnLst>
              <a:cxn ang="0">
                <a:pos x="wd2" y="hd2"/>
              </a:cxn>
              <a:cxn ang="5400000">
                <a:pos x="wd2" y="hd2"/>
              </a:cxn>
              <a:cxn ang="10800000">
                <a:pos x="wd2" y="hd2"/>
              </a:cxn>
              <a:cxn ang="16200000">
                <a:pos x="wd2" y="hd2"/>
              </a:cxn>
            </a:cxnLst>
            <a:rect l="0" t="0" r="r" b="b"/>
            <a:pathLst>
              <a:path w="21496" h="18699" fill="norm" stroke="1" extrusionOk="0">
                <a:moveTo>
                  <a:pt x="521" y="17"/>
                </a:moveTo>
                <a:cubicBezTo>
                  <a:pt x="345" y="143"/>
                  <a:pt x="173" y="962"/>
                  <a:pt x="106" y="2445"/>
                </a:cubicBezTo>
                <a:cubicBezTo>
                  <a:pt x="-20" y="5205"/>
                  <a:pt x="77" y="7780"/>
                  <a:pt x="374" y="9437"/>
                </a:cubicBezTo>
                <a:cubicBezTo>
                  <a:pt x="732" y="11433"/>
                  <a:pt x="857" y="12724"/>
                  <a:pt x="857" y="14487"/>
                </a:cubicBezTo>
                <a:cubicBezTo>
                  <a:pt x="857" y="17769"/>
                  <a:pt x="322" y="18133"/>
                  <a:pt x="208" y="14924"/>
                </a:cubicBezTo>
                <a:cubicBezTo>
                  <a:pt x="182" y="14185"/>
                  <a:pt x="123" y="13565"/>
                  <a:pt x="79" y="13565"/>
                </a:cubicBezTo>
                <a:cubicBezTo>
                  <a:pt x="-43" y="13565"/>
                  <a:pt x="-20" y="15846"/>
                  <a:pt x="119" y="17352"/>
                </a:cubicBezTo>
                <a:cubicBezTo>
                  <a:pt x="194" y="18165"/>
                  <a:pt x="381" y="18663"/>
                  <a:pt x="593" y="18663"/>
                </a:cubicBezTo>
                <a:cubicBezTo>
                  <a:pt x="885" y="18663"/>
                  <a:pt x="954" y="18353"/>
                  <a:pt x="1027" y="16624"/>
                </a:cubicBezTo>
                <a:cubicBezTo>
                  <a:pt x="1169" y="13223"/>
                  <a:pt x="1053" y="10733"/>
                  <a:pt x="660" y="8660"/>
                </a:cubicBezTo>
                <a:cubicBezTo>
                  <a:pt x="268" y="6588"/>
                  <a:pt x="164" y="4902"/>
                  <a:pt x="311" y="2979"/>
                </a:cubicBezTo>
                <a:cubicBezTo>
                  <a:pt x="447" y="1202"/>
                  <a:pt x="684" y="1414"/>
                  <a:pt x="799" y="3416"/>
                </a:cubicBezTo>
                <a:cubicBezTo>
                  <a:pt x="894" y="5069"/>
                  <a:pt x="1089" y="5754"/>
                  <a:pt x="1089" y="4436"/>
                </a:cubicBezTo>
                <a:cubicBezTo>
                  <a:pt x="1089" y="4073"/>
                  <a:pt x="1037" y="2924"/>
                  <a:pt x="969" y="1862"/>
                </a:cubicBezTo>
                <a:cubicBezTo>
                  <a:pt x="880" y="491"/>
                  <a:pt x="698" y="-109"/>
                  <a:pt x="521" y="17"/>
                </a:cubicBezTo>
                <a:close/>
                <a:moveTo>
                  <a:pt x="1872" y="17"/>
                </a:moveTo>
                <a:cubicBezTo>
                  <a:pt x="1453" y="17"/>
                  <a:pt x="1326" y="2179"/>
                  <a:pt x="1326" y="9340"/>
                </a:cubicBezTo>
                <a:cubicBezTo>
                  <a:pt x="1326" y="12999"/>
                  <a:pt x="1367" y="15529"/>
                  <a:pt x="1447" y="16770"/>
                </a:cubicBezTo>
                <a:cubicBezTo>
                  <a:pt x="1536" y="18145"/>
                  <a:pt x="1648" y="18673"/>
                  <a:pt x="1859" y="18663"/>
                </a:cubicBezTo>
                <a:cubicBezTo>
                  <a:pt x="2203" y="18648"/>
                  <a:pt x="2300" y="17997"/>
                  <a:pt x="2373" y="15458"/>
                </a:cubicBezTo>
                <a:cubicBezTo>
                  <a:pt x="2414" y="14038"/>
                  <a:pt x="2397" y="13565"/>
                  <a:pt x="2306" y="13565"/>
                </a:cubicBezTo>
                <a:cubicBezTo>
                  <a:pt x="2238" y="13565"/>
                  <a:pt x="2185" y="14144"/>
                  <a:pt x="2185" y="14827"/>
                </a:cubicBezTo>
                <a:cubicBezTo>
                  <a:pt x="2185" y="16959"/>
                  <a:pt x="1919" y="17927"/>
                  <a:pt x="1729" y="16478"/>
                </a:cubicBezTo>
                <a:cubicBezTo>
                  <a:pt x="1585" y="15380"/>
                  <a:pt x="1559" y="14351"/>
                  <a:pt x="1559" y="9389"/>
                </a:cubicBezTo>
                <a:cubicBezTo>
                  <a:pt x="1559" y="5366"/>
                  <a:pt x="1596" y="3301"/>
                  <a:pt x="1675" y="2590"/>
                </a:cubicBezTo>
                <a:cubicBezTo>
                  <a:pt x="1836" y="1138"/>
                  <a:pt x="2055" y="1819"/>
                  <a:pt x="2145" y="4047"/>
                </a:cubicBezTo>
                <a:cubicBezTo>
                  <a:pt x="2227" y="6087"/>
                  <a:pt x="2418" y="6666"/>
                  <a:pt x="2418" y="4873"/>
                </a:cubicBezTo>
                <a:cubicBezTo>
                  <a:pt x="2418" y="2178"/>
                  <a:pt x="2175" y="17"/>
                  <a:pt x="1872" y="17"/>
                </a:cubicBezTo>
                <a:close/>
                <a:moveTo>
                  <a:pt x="2802" y="17"/>
                </a:moveTo>
                <a:cubicBezTo>
                  <a:pt x="2760" y="17"/>
                  <a:pt x="2731" y="4046"/>
                  <a:pt x="2731" y="9340"/>
                </a:cubicBezTo>
                <a:cubicBezTo>
                  <a:pt x="2731" y="14634"/>
                  <a:pt x="2760" y="18663"/>
                  <a:pt x="2802" y="18663"/>
                </a:cubicBezTo>
                <a:cubicBezTo>
                  <a:pt x="2843" y="18663"/>
                  <a:pt x="2887" y="16849"/>
                  <a:pt x="2901" y="14633"/>
                </a:cubicBezTo>
                <a:lnTo>
                  <a:pt x="2927" y="10603"/>
                </a:lnTo>
                <a:lnTo>
                  <a:pt x="3276" y="10603"/>
                </a:lnTo>
                <a:lnTo>
                  <a:pt x="3629" y="10603"/>
                </a:lnTo>
                <a:lnTo>
                  <a:pt x="3652" y="14633"/>
                </a:lnTo>
                <a:cubicBezTo>
                  <a:pt x="3665" y="16849"/>
                  <a:pt x="3710" y="18663"/>
                  <a:pt x="3750" y="18663"/>
                </a:cubicBezTo>
                <a:cubicBezTo>
                  <a:pt x="3792" y="18663"/>
                  <a:pt x="3822" y="14634"/>
                  <a:pt x="3822" y="9340"/>
                </a:cubicBezTo>
                <a:cubicBezTo>
                  <a:pt x="3822" y="4046"/>
                  <a:pt x="3792" y="17"/>
                  <a:pt x="3750" y="17"/>
                </a:cubicBezTo>
                <a:cubicBezTo>
                  <a:pt x="3710" y="17"/>
                  <a:pt x="3665" y="1831"/>
                  <a:pt x="3652" y="4047"/>
                </a:cubicBezTo>
                <a:lnTo>
                  <a:pt x="3629" y="8078"/>
                </a:lnTo>
                <a:lnTo>
                  <a:pt x="3276" y="8078"/>
                </a:lnTo>
                <a:lnTo>
                  <a:pt x="2927" y="8078"/>
                </a:lnTo>
                <a:lnTo>
                  <a:pt x="2901" y="4047"/>
                </a:lnTo>
                <a:cubicBezTo>
                  <a:pt x="2887" y="1831"/>
                  <a:pt x="2843" y="17"/>
                  <a:pt x="2802" y="17"/>
                </a:cubicBezTo>
                <a:close/>
                <a:moveTo>
                  <a:pt x="4774" y="17"/>
                </a:moveTo>
                <a:cubicBezTo>
                  <a:pt x="4616" y="24"/>
                  <a:pt x="4445" y="296"/>
                  <a:pt x="4394" y="648"/>
                </a:cubicBezTo>
                <a:cubicBezTo>
                  <a:pt x="4255" y="1608"/>
                  <a:pt x="4135" y="5644"/>
                  <a:pt x="4135" y="9340"/>
                </a:cubicBezTo>
                <a:cubicBezTo>
                  <a:pt x="4135" y="13037"/>
                  <a:pt x="4255" y="17023"/>
                  <a:pt x="4394" y="17983"/>
                </a:cubicBezTo>
                <a:cubicBezTo>
                  <a:pt x="4559" y="19125"/>
                  <a:pt x="5017" y="18696"/>
                  <a:pt x="5163" y="17255"/>
                </a:cubicBezTo>
                <a:cubicBezTo>
                  <a:pt x="5276" y="16146"/>
                  <a:pt x="5306" y="14601"/>
                  <a:pt x="5306" y="9826"/>
                </a:cubicBezTo>
                <a:cubicBezTo>
                  <a:pt x="5306" y="2230"/>
                  <a:pt x="5185" y="-2"/>
                  <a:pt x="4774" y="17"/>
                </a:cubicBezTo>
                <a:close/>
                <a:moveTo>
                  <a:pt x="6201" y="17"/>
                </a:moveTo>
                <a:cubicBezTo>
                  <a:pt x="6039" y="-77"/>
                  <a:pt x="5869" y="375"/>
                  <a:pt x="5763" y="1425"/>
                </a:cubicBezTo>
                <a:cubicBezTo>
                  <a:pt x="5569" y="3326"/>
                  <a:pt x="5552" y="15305"/>
                  <a:pt x="5740" y="17352"/>
                </a:cubicBezTo>
                <a:cubicBezTo>
                  <a:pt x="5901" y="19101"/>
                  <a:pt x="6387" y="19033"/>
                  <a:pt x="6567" y="17255"/>
                </a:cubicBezTo>
                <a:cubicBezTo>
                  <a:pt x="6757" y="15389"/>
                  <a:pt x="6773" y="4754"/>
                  <a:pt x="6590" y="1911"/>
                </a:cubicBezTo>
                <a:cubicBezTo>
                  <a:pt x="6515" y="755"/>
                  <a:pt x="6363" y="111"/>
                  <a:pt x="6201" y="17"/>
                </a:cubicBezTo>
                <a:close/>
                <a:moveTo>
                  <a:pt x="7140" y="17"/>
                </a:moveTo>
                <a:cubicBezTo>
                  <a:pt x="7047" y="17"/>
                  <a:pt x="7024" y="1715"/>
                  <a:pt x="7024" y="9340"/>
                </a:cubicBezTo>
                <a:lnTo>
                  <a:pt x="7024" y="18663"/>
                </a:lnTo>
                <a:lnTo>
                  <a:pt x="7493" y="18663"/>
                </a:lnTo>
                <a:cubicBezTo>
                  <a:pt x="8026" y="18663"/>
                  <a:pt x="8131" y="17214"/>
                  <a:pt x="7627" y="16818"/>
                </a:cubicBezTo>
                <a:lnTo>
                  <a:pt x="7296" y="16527"/>
                </a:lnTo>
                <a:lnTo>
                  <a:pt x="7274" y="8272"/>
                </a:lnTo>
                <a:cubicBezTo>
                  <a:pt x="7256" y="1688"/>
                  <a:pt x="7231" y="17"/>
                  <a:pt x="7140" y="17"/>
                </a:cubicBezTo>
                <a:close/>
                <a:moveTo>
                  <a:pt x="9291" y="17"/>
                </a:moveTo>
                <a:cubicBezTo>
                  <a:pt x="8837" y="17"/>
                  <a:pt x="8741" y="1566"/>
                  <a:pt x="8741" y="9049"/>
                </a:cubicBezTo>
                <a:cubicBezTo>
                  <a:pt x="8741" y="12545"/>
                  <a:pt x="8777" y="16110"/>
                  <a:pt x="8821" y="17012"/>
                </a:cubicBezTo>
                <a:cubicBezTo>
                  <a:pt x="8882" y="18253"/>
                  <a:pt x="8986" y="18663"/>
                  <a:pt x="9246" y="18663"/>
                </a:cubicBezTo>
                <a:cubicBezTo>
                  <a:pt x="9710" y="18663"/>
                  <a:pt x="9832" y="16717"/>
                  <a:pt x="9832" y="9340"/>
                </a:cubicBezTo>
                <a:cubicBezTo>
                  <a:pt x="9832" y="2185"/>
                  <a:pt x="9709" y="17"/>
                  <a:pt x="9291" y="17"/>
                </a:cubicBezTo>
                <a:close/>
                <a:moveTo>
                  <a:pt x="10145" y="17"/>
                </a:moveTo>
                <a:lnTo>
                  <a:pt x="10145" y="9340"/>
                </a:lnTo>
                <a:cubicBezTo>
                  <a:pt x="10145" y="16911"/>
                  <a:pt x="10170" y="18663"/>
                  <a:pt x="10261" y="18663"/>
                </a:cubicBezTo>
                <a:cubicBezTo>
                  <a:pt x="10341" y="18663"/>
                  <a:pt x="10379" y="17462"/>
                  <a:pt x="10395" y="14633"/>
                </a:cubicBezTo>
                <a:cubicBezTo>
                  <a:pt x="10419" y="10643"/>
                  <a:pt x="10423" y="10620"/>
                  <a:pt x="10713" y="10360"/>
                </a:cubicBezTo>
                <a:cubicBezTo>
                  <a:pt x="10874" y="10215"/>
                  <a:pt x="11004" y="9750"/>
                  <a:pt x="11004" y="9340"/>
                </a:cubicBezTo>
                <a:cubicBezTo>
                  <a:pt x="11004" y="8930"/>
                  <a:pt x="10874" y="8465"/>
                  <a:pt x="10713" y="8320"/>
                </a:cubicBezTo>
                <a:cubicBezTo>
                  <a:pt x="10435" y="8070"/>
                  <a:pt x="10418" y="7934"/>
                  <a:pt x="10418" y="5115"/>
                </a:cubicBezTo>
                <a:cubicBezTo>
                  <a:pt x="10418" y="2176"/>
                  <a:pt x="10422" y="2118"/>
                  <a:pt x="10789" y="1862"/>
                </a:cubicBezTo>
                <a:cubicBezTo>
                  <a:pt x="11344" y="1475"/>
                  <a:pt x="11238" y="17"/>
                  <a:pt x="10655" y="17"/>
                </a:cubicBezTo>
                <a:lnTo>
                  <a:pt x="10145" y="17"/>
                </a:lnTo>
                <a:close/>
                <a:moveTo>
                  <a:pt x="12095" y="17"/>
                </a:moveTo>
                <a:cubicBezTo>
                  <a:pt x="11955" y="17"/>
                  <a:pt x="11943" y="690"/>
                  <a:pt x="11943" y="9340"/>
                </a:cubicBezTo>
                <a:cubicBezTo>
                  <a:pt x="11943" y="16911"/>
                  <a:pt x="11963" y="18663"/>
                  <a:pt x="12055" y="18663"/>
                </a:cubicBezTo>
                <a:cubicBezTo>
                  <a:pt x="12134" y="18663"/>
                  <a:pt x="12176" y="17462"/>
                  <a:pt x="12193" y="14633"/>
                </a:cubicBezTo>
                <a:cubicBezTo>
                  <a:pt x="12223" y="9612"/>
                  <a:pt x="12338" y="9664"/>
                  <a:pt x="12484" y="14779"/>
                </a:cubicBezTo>
                <a:cubicBezTo>
                  <a:pt x="12545" y="16931"/>
                  <a:pt x="12629" y="18576"/>
                  <a:pt x="12672" y="18421"/>
                </a:cubicBezTo>
                <a:cubicBezTo>
                  <a:pt x="12715" y="18265"/>
                  <a:pt x="12806" y="16379"/>
                  <a:pt x="12873" y="14196"/>
                </a:cubicBezTo>
                <a:cubicBezTo>
                  <a:pt x="12940" y="12012"/>
                  <a:pt x="13031" y="10092"/>
                  <a:pt x="13074" y="9971"/>
                </a:cubicBezTo>
                <a:cubicBezTo>
                  <a:pt x="13117" y="9851"/>
                  <a:pt x="13164" y="11747"/>
                  <a:pt x="13177" y="14196"/>
                </a:cubicBezTo>
                <a:cubicBezTo>
                  <a:pt x="13194" y="17399"/>
                  <a:pt x="13230" y="18663"/>
                  <a:pt x="13311" y="18663"/>
                </a:cubicBezTo>
                <a:cubicBezTo>
                  <a:pt x="13403" y="18663"/>
                  <a:pt x="13423" y="16918"/>
                  <a:pt x="13423" y="9340"/>
                </a:cubicBezTo>
                <a:cubicBezTo>
                  <a:pt x="13423" y="621"/>
                  <a:pt x="13415" y="17"/>
                  <a:pt x="13271" y="17"/>
                </a:cubicBezTo>
                <a:cubicBezTo>
                  <a:pt x="13147" y="17"/>
                  <a:pt x="13084" y="1200"/>
                  <a:pt x="12949" y="6135"/>
                </a:cubicBezTo>
                <a:cubicBezTo>
                  <a:pt x="12856" y="9517"/>
                  <a:pt x="12752" y="12658"/>
                  <a:pt x="12716" y="13079"/>
                </a:cubicBezTo>
                <a:cubicBezTo>
                  <a:pt x="12641" y="13980"/>
                  <a:pt x="12541" y="11628"/>
                  <a:pt x="12368" y="4873"/>
                </a:cubicBezTo>
                <a:cubicBezTo>
                  <a:pt x="12271" y="1091"/>
                  <a:pt x="12212" y="17"/>
                  <a:pt x="12095" y="17"/>
                </a:cubicBezTo>
                <a:close/>
                <a:moveTo>
                  <a:pt x="13893" y="17"/>
                </a:moveTo>
                <a:cubicBezTo>
                  <a:pt x="13845" y="17"/>
                  <a:pt x="13816" y="3685"/>
                  <a:pt x="13816" y="9340"/>
                </a:cubicBezTo>
                <a:cubicBezTo>
                  <a:pt x="13816" y="14995"/>
                  <a:pt x="13845" y="18663"/>
                  <a:pt x="13893" y="18663"/>
                </a:cubicBezTo>
                <a:cubicBezTo>
                  <a:pt x="13940" y="18663"/>
                  <a:pt x="13973" y="14995"/>
                  <a:pt x="13973" y="9340"/>
                </a:cubicBezTo>
                <a:cubicBezTo>
                  <a:pt x="13973" y="3685"/>
                  <a:pt x="13940" y="17"/>
                  <a:pt x="13893" y="17"/>
                </a:cubicBezTo>
                <a:close/>
                <a:moveTo>
                  <a:pt x="15417" y="17"/>
                </a:moveTo>
                <a:cubicBezTo>
                  <a:pt x="15326" y="17"/>
                  <a:pt x="15297" y="1153"/>
                  <a:pt x="15297" y="5067"/>
                </a:cubicBezTo>
                <a:cubicBezTo>
                  <a:pt x="15297" y="7838"/>
                  <a:pt x="15269" y="10292"/>
                  <a:pt x="15230" y="10554"/>
                </a:cubicBezTo>
                <a:cubicBezTo>
                  <a:pt x="15191" y="10816"/>
                  <a:pt x="15037" y="8664"/>
                  <a:pt x="14890" y="5747"/>
                </a:cubicBezTo>
                <a:cubicBezTo>
                  <a:pt x="14742" y="2830"/>
                  <a:pt x="14563" y="313"/>
                  <a:pt x="14492" y="162"/>
                </a:cubicBezTo>
                <a:cubicBezTo>
                  <a:pt x="14377" y="-80"/>
                  <a:pt x="14362" y="994"/>
                  <a:pt x="14362" y="9292"/>
                </a:cubicBezTo>
                <a:cubicBezTo>
                  <a:pt x="14362" y="17075"/>
                  <a:pt x="14381" y="18663"/>
                  <a:pt x="14478" y="18663"/>
                </a:cubicBezTo>
                <a:cubicBezTo>
                  <a:pt x="14570" y="18663"/>
                  <a:pt x="14595" y="17515"/>
                  <a:pt x="14595" y="13225"/>
                </a:cubicBezTo>
                <a:cubicBezTo>
                  <a:pt x="14595" y="10220"/>
                  <a:pt x="14629" y="7482"/>
                  <a:pt x="14671" y="7203"/>
                </a:cubicBezTo>
                <a:cubicBezTo>
                  <a:pt x="14712" y="6925"/>
                  <a:pt x="14872" y="9407"/>
                  <a:pt x="15024" y="12691"/>
                </a:cubicBezTo>
                <a:cubicBezTo>
                  <a:pt x="15432" y="21491"/>
                  <a:pt x="15534" y="20833"/>
                  <a:pt x="15534" y="9340"/>
                </a:cubicBezTo>
                <a:cubicBezTo>
                  <a:pt x="15534" y="1612"/>
                  <a:pt x="15514" y="17"/>
                  <a:pt x="15417" y="17"/>
                </a:cubicBezTo>
                <a:close/>
                <a:moveTo>
                  <a:pt x="16039" y="17"/>
                </a:moveTo>
                <a:cubicBezTo>
                  <a:pt x="15942" y="17"/>
                  <a:pt x="15923" y="1612"/>
                  <a:pt x="15923" y="9340"/>
                </a:cubicBezTo>
                <a:cubicBezTo>
                  <a:pt x="15923" y="17068"/>
                  <a:pt x="15942" y="18663"/>
                  <a:pt x="16039" y="18663"/>
                </a:cubicBezTo>
                <a:cubicBezTo>
                  <a:pt x="16136" y="18663"/>
                  <a:pt x="16155" y="17068"/>
                  <a:pt x="16155" y="9340"/>
                </a:cubicBezTo>
                <a:cubicBezTo>
                  <a:pt x="16155" y="1612"/>
                  <a:pt x="16136" y="17"/>
                  <a:pt x="16039" y="17"/>
                </a:cubicBezTo>
                <a:close/>
                <a:moveTo>
                  <a:pt x="16992" y="17"/>
                </a:moveTo>
                <a:cubicBezTo>
                  <a:pt x="16815" y="143"/>
                  <a:pt x="16643" y="962"/>
                  <a:pt x="16576" y="2445"/>
                </a:cubicBezTo>
                <a:cubicBezTo>
                  <a:pt x="16450" y="5205"/>
                  <a:pt x="16547" y="7780"/>
                  <a:pt x="16844" y="9437"/>
                </a:cubicBezTo>
                <a:cubicBezTo>
                  <a:pt x="17340" y="12200"/>
                  <a:pt x="17483" y="15168"/>
                  <a:pt x="17193" y="16818"/>
                </a:cubicBezTo>
                <a:cubicBezTo>
                  <a:pt x="17017" y="17817"/>
                  <a:pt x="16705" y="16581"/>
                  <a:pt x="16705" y="14876"/>
                </a:cubicBezTo>
                <a:cubicBezTo>
                  <a:pt x="16705" y="14161"/>
                  <a:pt x="16649" y="13565"/>
                  <a:pt x="16585" y="13565"/>
                </a:cubicBezTo>
                <a:cubicBezTo>
                  <a:pt x="16432" y="13565"/>
                  <a:pt x="16438" y="15663"/>
                  <a:pt x="16594" y="17352"/>
                </a:cubicBezTo>
                <a:cubicBezTo>
                  <a:pt x="16668" y="18165"/>
                  <a:pt x="16851" y="18663"/>
                  <a:pt x="17063" y="18663"/>
                </a:cubicBezTo>
                <a:cubicBezTo>
                  <a:pt x="17355" y="18663"/>
                  <a:pt x="17424" y="18353"/>
                  <a:pt x="17497" y="16624"/>
                </a:cubicBezTo>
                <a:cubicBezTo>
                  <a:pt x="17639" y="13223"/>
                  <a:pt x="17527" y="10733"/>
                  <a:pt x="17135" y="8660"/>
                </a:cubicBezTo>
                <a:cubicBezTo>
                  <a:pt x="16742" y="6588"/>
                  <a:pt x="16634" y="4902"/>
                  <a:pt x="16781" y="2979"/>
                </a:cubicBezTo>
                <a:cubicBezTo>
                  <a:pt x="16917" y="1202"/>
                  <a:pt x="17154" y="1414"/>
                  <a:pt x="17269" y="3416"/>
                </a:cubicBezTo>
                <a:cubicBezTo>
                  <a:pt x="17364" y="5069"/>
                  <a:pt x="17564" y="5754"/>
                  <a:pt x="17564" y="4436"/>
                </a:cubicBezTo>
                <a:cubicBezTo>
                  <a:pt x="17564" y="4073"/>
                  <a:pt x="17507" y="2924"/>
                  <a:pt x="17439" y="1862"/>
                </a:cubicBezTo>
                <a:cubicBezTo>
                  <a:pt x="17350" y="491"/>
                  <a:pt x="17168" y="-109"/>
                  <a:pt x="16992" y="17"/>
                </a:cubicBezTo>
                <a:close/>
                <a:moveTo>
                  <a:pt x="18266" y="17"/>
                </a:moveTo>
                <a:cubicBezTo>
                  <a:pt x="17736" y="17"/>
                  <a:pt x="17502" y="1320"/>
                  <a:pt x="17935" y="1862"/>
                </a:cubicBezTo>
                <a:lnTo>
                  <a:pt x="18150" y="2153"/>
                </a:lnTo>
                <a:lnTo>
                  <a:pt x="18172" y="10408"/>
                </a:lnTo>
                <a:cubicBezTo>
                  <a:pt x="18190" y="16894"/>
                  <a:pt x="18214" y="18663"/>
                  <a:pt x="18302" y="18663"/>
                </a:cubicBezTo>
                <a:cubicBezTo>
                  <a:pt x="18389" y="18663"/>
                  <a:pt x="18418" y="16894"/>
                  <a:pt x="18436" y="10408"/>
                </a:cubicBezTo>
                <a:cubicBezTo>
                  <a:pt x="18457" y="2563"/>
                  <a:pt x="18471" y="2119"/>
                  <a:pt x="18637" y="1862"/>
                </a:cubicBezTo>
                <a:cubicBezTo>
                  <a:pt x="19028" y="1259"/>
                  <a:pt x="18777" y="17"/>
                  <a:pt x="18266" y="17"/>
                </a:cubicBezTo>
                <a:close/>
                <a:moveTo>
                  <a:pt x="19125" y="17"/>
                </a:moveTo>
                <a:lnTo>
                  <a:pt x="19125" y="9340"/>
                </a:lnTo>
                <a:cubicBezTo>
                  <a:pt x="19125" y="14615"/>
                  <a:pt x="19155" y="18663"/>
                  <a:pt x="19196" y="18663"/>
                </a:cubicBezTo>
                <a:cubicBezTo>
                  <a:pt x="19237" y="18663"/>
                  <a:pt x="19281" y="17053"/>
                  <a:pt x="19295" y="15070"/>
                </a:cubicBezTo>
                <a:cubicBezTo>
                  <a:pt x="19318" y="11568"/>
                  <a:pt x="19325" y="11477"/>
                  <a:pt x="19590" y="11477"/>
                </a:cubicBezTo>
                <a:cubicBezTo>
                  <a:pt x="19802" y="11477"/>
                  <a:pt x="19866" y="11805"/>
                  <a:pt x="19885" y="13128"/>
                </a:cubicBezTo>
                <a:cubicBezTo>
                  <a:pt x="19943" y="17328"/>
                  <a:pt x="19990" y="18663"/>
                  <a:pt x="20082" y="18663"/>
                </a:cubicBezTo>
                <a:cubicBezTo>
                  <a:pt x="20191" y="18663"/>
                  <a:pt x="20169" y="12150"/>
                  <a:pt x="20055" y="10603"/>
                </a:cubicBezTo>
                <a:cubicBezTo>
                  <a:pt x="20019" y="10120"/>
                  <a:pt x="20024" y="9150"/>
                  <a:pt x="20064" y="8466"/>
                </a:cubicBezTo>
                <a:cubicBezTo>
                  <a:pt x="20104" y="7782"/>
                  <a:pt x="20135" y="6178"/>
                  <a:pt x="20135" y="4921"/>
                </a:cubicBezTo>
                <a:cubicBezTo>
                  <a:pt x="20137" y="1887"/>
                  <a:pt x="19876" y="17"/>
                  <a:pt x="19456" y="17"/>
                </a:cubicBezTo>
                <a:lnTo>
                  <a:pt x="19125" y="17"/>
                </a:lnTo>
                <a:close/>
                <a:moveTo>
                  <a:pt x="20439" y="17"/>
                </a:moveTo>
                <a:cubicBezTo>
                  <a:pt x="20321" y="17"/>
                  <a:pt x="20335" y="835"/>
                  <a:pt x="20569" y="6135"/>
                </a:cubicBezTo>
                <a:cubicBezTo>
                  <a:pt x="20730" y="9786"/>
                  <a:pt x="20842" y="13548"/>
                  <a:pt x="20842" y="15458"/>
                </a:cubicBezTo>
                <a:cubicBezTo>
                  <a:pt x="20842" y="17221"/>
                  <a:pt x="20875" y="18663"/>
                  <a:pt x="20918" y="18663"/>
                </a:cubicBezTo>
                <a:cubicBezTo>
                  <a:pt x="20961" y="18663"/>
                  <a:pt x="20998" y="17301"/>
                  <a:pt x="20998" y="15653"/>
                </a:cubicBezTo>
                <a:cubicBezTo>
                  <a:pt x="20998" y="14004"/>
                  <a:pt x="21086" y="10764"/>
                  <a:pt x="21195" y="8417"/>
                </a:cubicBezTo>
                <a:cubicBezTo>
                  <a:pt x="21512" y="1615"/>
                  <a:pt x="21557" y="17"/>
                  <a:pt x="21428" y="17"/>
                </a:cubicBezTo>
                <a:cubicBezTo>
                  <a:pt x="21366" y="17"/>
                  <a:pt x="21243" y="1793"/>
                  <a:pt x="21155" y="3950"/>
                </a:cubicBezTo>
                <a:cubicBezTo>
                  <a:pt x="21021" y="7235"/>
                  <a:pt x="20978" y="7683"/>
                  <a:pt x="20882" y="6815"/>
                </a:cubicBezTo>
                <a:cubicBezTo>
                  <a:pt x="20819" y="6245"/>
                  <a:pt x="20725" y="4469"/>
                  <a:pt x="20672" y="2882"/>
                </a:cubicBezTo>
                <a:cubicBezTo>
                  <a:pt x="20612" y="1088"/>
                  <a:pt x="20525" y="17"/>
                  <a:pt x="20439" y="17"/>
                </a:cubicBezTo>
                <a:close/>
                <a:moveTo>
                  <a:pt x="6125" y="1716"/>
                </a:moveTo>
                <a:cubicBezTo>
                  <a:pt x="6385" y="1716"/>
                  <a:pt x="6554" y="4734"/>
                  <a:pt x="6554" y="9340"/>
                </a:cubicBezTo>
                <a:cubicBezTo>
                  <a:pt x="6554" y="11465"/>
                  <a:pt x="6500" y="14033"/>
                  <a:pt x="6433" y="15070"/>
                </a:cubicBezTo>
                <a:cubicBezTo>
                  <a:pt x="6283" y="17406"/>
                  <a:pt x="5966" y="17538"/>
                  <a:pt x="5856" y="15313"/>
                </a:cubicBezTo>
                <a:cubicBezTo>
                  <a:pt x="5812" y="14410"/>
                  <a:pt x="5776" y="11734"/>
                  <a:pt x="5776" y="9340"/>
                </a:cubicBezTo>
                <a:cubicBezTo>
                  <a:pt x="5776" y="3966"/>
                  <a:pt x="5879" y="1716"/>
                  <a:pt x="6125" y="1716"/>
                </a:cubicBezTo>
                <a:close/>
                <a:moveTo>
                  <a:pt x="19617" y="1765"/>
                </a:moveTo>
                <a:cubicBezTo>
                  <a:pt x="19764" y="2021"/>
                  <a:pt x="19903" y="3371"/>
                  <a:pt x="19903" y="5601"/>
                </a:cubicBezTo>
                <a:cubicBezTo>
                  <a:pt x="19903" y="6697"/>
                  <a:pt x="19839" y="7982"/>
                  <a:pt x="19755" y="8466"/>
                </a:cubicBezTo>
                <a:cubicBezTo>
                  <a:pt x="19410" y="10472"/>
                  <a:pt x="19247" y="9076"/>
                  <a:pt x="19295" y="4533"/>
                </a:cubicBezTo>
                <a:cubicBezTo>
                  <a:pt x="19318" y="2343"/>
                  <a:pt x="19470" y="1509"/>
                  <a:pt x="19617" y="1765"/>
                </a:cubicBezTo>
                <a:close/>
                <a:moveTo>
                  <a:pt x="4685" y="1813"/>
                </a:moveTo>
                <a:cubicBezTo>
                  <a:pt x="4822" y="1725"/>
                  <a:pt x="4976" y="2598"/>
                  <a:pt x="5056" y="4241"/>
                </a:cubicBezTo>
                <a:cubicBezTo>
                  <a:pt x="5178" y="6751"/>
                  <a:pt x="5142" y="13769"/>
                  <a:pt x="4998" y="15653"/>
                </a:cubicBezTo>
                <a:cubicBezTo>
                  <a:pt x="4859" y="17470"/>
                  <a:pt x="4549" y="17277"/>
                  <a:pt x="4452" y="15313"/>
                </a:cubicBezTo>
                <a:cubicBezTo>
                  <a:pt x="4338" y="12990"/>
                  <a:pt x="4349" y="4882"/>
                  <a:pt x="4470" y="3076"/>
                </a:cubicBezTo>
                <a:cubicBezTo>
                  <a:pt x="4523" y="2295"/>
                  <a:pt x="4602" y="1867"/>
                  <a:pt x="4685" y="1813"/>
                </a:cubicBezTo>
                <a:close/>
                <a:moveTo>
                  <a:pt x="9210" y="1813"/>
                </a:moveTo>
                <a:cubicBezTo>
                  <a:pt x="9348" y="1725"/>
                  <a:pt x="9501" y="2596"/>
                  <a:pt x="9577" y="4241"/>
                </a:cubicBezTo>
                <a:cubicBezTo>
                  <a:pt x="9713" y="7173"/>
                  <a:pt x="9701" y="12805"/>
                  <a:pt x="9555" y="15070"/>
                </a:cubicBezTo>
                <a:cubicBezTo>
                  <a:pt x="9404" y="17406"/>
                  <a:pt x="9087" y="17538"/>
                  <a:pt x="8978" y="15313"/>
                </a:cubicBezTo>
                <a:cubicBezTo>
                  <a:pt x="8863" y="12990"/>
                  <a:pt x="8879" y="4882"/>
                  <a:pt x="9000" y="3076"/>
                </a:cubicBezTo>
                <a:cubicBezTo>
                  <a:pt x="9053" y="2292"/>
                  <a:pt x="9128" y="1867"/>
                  <a:pt x="9210" y="1813"/>
                </a:cubicBezTo>
                <a:close/>
              </a:path>
            </a:pathLst>
          </a:custGeom>
          <a:ln w="12700">
            <a:miter lim="400000"/>
          </a:ln>
        </p:spPr>
      </p:pic>
      <p:sp>
        <p:nvSpPr>
          <p:cNvPr id="154" name="Some background"/>
          <p:cNvSpPr txBox="1"/>
          <p:nvPr/>
        </p:nvSpPr>
        <p:spPr>
          <a:xfrm>
            <a:off x="3875786" y="174749"/>
            <a:ext cx="4440429" cy="7899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lgn="ctr" defTabSz="457200">
              <a:defRPr sz="4000">
                <a:uFill>
                  <a:solidFill>
                    <a:srgbClr val="000000"/>
                  </a:solidFill>
                </a:uFill>
                <a:latin typeface="Avenir Black"/>
                <a:ea typeface="Avenir Black"/>
                <a:cs typeface="Avenir Black"/>
                <a:sym typeface="Avenir Black"/>
              </a:defRPr>
            </a:lvl1pPr>
          </a:lstStyle>
          <a:p>
            <a:pPr/>
            <a:r>
              <a:t>Some background</a:t>
            </a:r>
          </a:p>
        </p:txBody>
      </p:sp>
      <p:pic>
        <p:nvPicPr>
          <p:cNvPr id="155" name="Image" descr="Image"/>
          <p:cNvPicPr>
            <a:picLocks noChangeAspect="1"/>
          </p:cNvPicPr>
          <p:nvPr/>
        </p:nvPicPr>
        <p:blipFill>
          <a:blip r:embed="rId4">
            <a:extLst/>
          </a:blip>
          <a:srcRect l="30430" t="14516" r="30434" b="14533"/>
          <a:stretch>
            <a:fillRect/>
          </a:stretch>
        </p:blipFill>
        <p:spPr>
          <a:xfrm>
            <a:off x="995814" y="1634066"/>
            <a:ext cx="412978" cy="390902"/>
          </a:xfrm>
          <a:custGeom>
            <a:avLst/>
            <a:gdLst/>
            <a:ahLst/>
            <a:cxnLst>
              <a:cxn ang="0">
                <a:pos x="wd2" y="hd2"/>
              </a:cxn>
              <a:cxn ang="5400000">
                <a:pos x="wd2" y="hd2"/>
              </a:cxn>
              <a:cxn ang="10800000">
                <a:pos x="wd2" y="hd2"/>
              </a:cxn>
              <a:cxn ang="16200000">
                <a:pos x="wd2" y="hd2"/>
              </a:cxn>
            </a:cxnLst>
            <a:rect l="0" t="0" r="r" b="b"/>
            <a:pathLst>
              <a:path w="21556" h="21555" fill="norm" stroke="1" extrusionOk="0">
                <a:moveTo>
                  <a:pt x="10798" y="0"/>
                </a:moveTo>
                <a:cubicBezTo>
                  <a:pt x="10689" y="0"/>
                  <a:pt x="9944" y="787"/>
                  <a:pt x="9493" y="1379"/>
                </a:cubicBezTo>
                <a:cubicBezTo>
                  <a:pt x="8541" y="2629"/>
                  <a:pt x="7898" y="3873"/>
                  <a:pt x="7422" y="5406"/>
                </a:cubicBezTo>
                <a:cubicBezTo>
                  <a:pt x="7287" y="5838"/>
                  <a:pt x="7209" y="5956"/>
                  <a:pt x="7152" y="5799"/>
                </a:cubicBezTo>
                <a:cubicBezTo>
                  <a:pt x="7125" y="5725"/>
                  <a:pt x="7032" y="5772"/>
                  <a:pt x="6655" y="6018"/>
                </a:cubicBezTo>
                <a:cubicBezTo>
                  <a:pt x="5209" y="6966"/>
                  <a:pt x="4085" y="8332"/>
                  <a:pt x="3444" y="9936"/>
                </a:cubicBezTo>
                <a:cubicBezTo>
                  <a:pt x="3037" y="10954"/>
                  <a:pt x="2836" y="12055"/>
                  <a:pt x="2761" y="13809"/>
                </a:cubicBezTo>
                <a:cubicBezTo>
                  <a:pt x="2751" y="14033"/>
                  <a:pt x="2720" y="14116"/>
                  <a:pt x="2657" y="14116"/>
                </a:cubicBezTo>
                <a:cubicBezTo>
                  <a:pt x="2534" y="14116"/>
                  <a:pt x="1757" y="15208"/>
                  <a:pt x="1311" y="15998"/>
                </a:cubicBezTo>
                <a:cubicBezTo>
                  <a:pt x="845" y="16821"/>
                  <a:pt x="463" y="17740"/>
                  <a:pt x="192" y="18733"/>
                </a:cubicBezTo>
                <a:cubicBezTo>
                  <a:pt x="49" y="19256"/>
                  <a:pt x="-22" y="19513"/>
                  <a:pt x="5" y="19653"/>
                </a:cubicBezTo>
                <a:cubicBezTo>
                  <a:pt x="33" y="19792"/>
                  <a:pt x="159" y="19813"/>
                  <a:pt x="420" y="19893"/>
                </a:cubicBezTo>
                <a:cubicBezTo>
                  <a:pt x="2139" y="20421"/>
                  <a:pt x="3913" y="20521"/>
                  <a:pt x="5744" y="20178"/>
                </a:cubicBezTo>
                <a:cubicBezTo>
                  <a:pt x="6304" y="20073"/>
                  <a:pt x="6317" y="20075"/>
                  <a:pt x="6427" y="20200"/>
                </a:cubicBezTo>
                <a:cubicBezTo>
                  <a:pt x="6602" y="20398"/>
                  <a:pt x="7748" y="20981"/>
                  <a:pt x="8354" y="21185"/>
                </a:cubicBezTo>
                <a:cubicBezTo>
                  <a:pt x="8835" y="21346"/>
                  <a:pt x="9058" y="21408"/>
                  <a:pt x="9742" y="21535"/>
                </a:cubicBezTo>
                <a:cubicBezTo>
                  <a:pt x="10095" y="21600"/>
                  <a:pt x="12091" y="21499"/>
                  <a:pt x="12455" y="21403"/>
                </a:cubicBezTo>
                <a:cubicBezTo>
                  <a:pt x="13404" y="21156"/>
                  <a:pt x="14368" y="20743"/>
                  <a:pt x="15107" y="20243"/>
                </a:cubicBezTo>
                <a:cubicBezTo>
                  <a:pt x="15434" y="20023"/>
                  <a:pt x="15563" y="19978"/>
                  <a:pt x="15563" y="20068"/>
                </a:cubicBezTo>
                <a:cubicBezTo>
                  <a:pt x="15563" y="20156"/>
                  <a:pt x="16161" y="20269"/>
                  <a:pt x="17075" y="20353"/>
                </a:cubicBezTo>
                <a:cubicBezTo>
                  <a:pt x="18377" y="20473"/>
                  <a:pt x="19789" y="20300"/>
                  <a:pt x="21114" y="19893"/>
                </a:cubicBezTo>
                <a:cubicBezTo>
                  <a:pt x="21379" y="19812"/>
                  <a:pt x="21521" y="19792"/>
                  <a:pt x="21550" y="19653"/>
                </a:cubicBezTo>
                <a:cubicBezTo>
                  <a:pt x="21578" y="19514"/>
                  <a:pt x="21505" y="19253"/>
                  <a:pt x="21363" y="18733"/>
                </a:cubicBezTo>
                <a:cubicBezTo>
                  <a:pt x="20892" y="17005"/>
                  <a:pt x="20157" y="15598"/>
                  <a:pt x="19022" y="14203"/>
                </a:cubicBezTo>
                <a:cubicBezTo>
                  <a:pt x="18787" y="13915"/>
                  <a:pt x="18668" y="13717"/>
                  <a:pt x="18691" y="13656"/>
                </a:cubicBezTo>
                <a:cubicBezTo>
                  <a:pt x="18710" y="13605"/>
                  <a:pt x="18736" y="13283"/>
                  <a:pt x="18732" y="12934"/>
                </a:cubicBezTo>
                <a:cubicBezTo>
                  <a:pt x="18708" y="10897"/>
                  <a:pt x="17894" y="8903"/>
                  <a:pt x="16495" y="7375"/>
                </a:cubicBezTo>
                <a:cubicBezTo>
                  <a:pt x="15874" y="6697"/>
                  <a:pt x="15537" y="6394"/>
                  <a:pt x="14672" y="5843"/>
                </a:cubicBezTo>
                <a:cubicBezTo>
                  <a:pt x="14175" y="5527"/>
                  <a:pt x="14049" y="5429"/>
                  <a:pt x="14071" y="5340"/>
                </a:cubicBezTo>
                <a:cubicBezTo>
                  <a:pt x="14087" y="5278"/>
                  <a:pt x="13995" y="4984"/>
                  <a:pt x="13885" y="4683"/>
                </a:cubicBezTo>
                <a:cubicBezTo>
                  <a:pt x="13486" y="3591"/>
                  <a:pt x="12930" y="2522"/>
                  <a:pt x="12248" y="1598"/>
                </a:cubicBezTo>
                <a:cubicBezTo>
                  <a:pt x="11853" y="1062"/>
                  <a:pt x="10890" y="0"/>
                  <a:pt x="10798" y="0"/>
                </a:cubicBezTo>
                <a:close/>
                <a:moveTo>
                  <a:pt x="10757" y="1882"/>
                </a:moveTo>
                <a:lnTo>
                  <a:pt x="11047" y="2232"/>
                </a:lnTo>
                <a:cubicBezTo>
                  <a:pt x="11623" y="2896"/>
                  <a:pt x="12646" y="4722"/>
                  <a:pt x="12518" y="4858"/>
                </a:cubicBezTo>
                <a:cubicBezTo>
                  <a:pt x="12485" y="4892"/>
                  <a:pt x="12123" y="4885"/>
                  <a:pt x="11585" y="4837"/>
                </a:cubicBezTo>
                <a:cubicBezTo>
                  <a:pt x="10880" y="4774"/>
                  <a:pt x="10543" y="4778"/>
                  <a:pt x="9990" y="4837"/>
                </a:cubicBezTo>
                <a:cubicBezTo>
                  <a:pt x="9608" y="4877"/>
                  <a:pt x="9253" y="4909"/>
                  <a:pt x="9203" y="4924"/>
                </a:cubicBezTo>
                <a:cubicBezTo>
                  <a:pt x="9096" y="4957"/>
                  <a:pt x="9037" y="4916"/>
                  <a:pt x="9037" y="4793"/>
                </a:cubicBezTo>
                <a:cubicBezTo>
                  <a:pt x="9037" y="4679"/>
                  <a:pt x="9519" y="3678"/>
                  <a:pt x="9783" y="3239"/>
                </a:cubicBezTo>
                <a:cubicBezTo>
                  <a:pt x="9896" y="3052"/>
                  <a:pt x="10152" y="2687"/>
                  <a:pt x="10363" y="2407"/>
                </a:cubicBezTo>
                <a:lnTo>
                  <a:pt x="10757" y="1882"/>
                </a:lnTo>
                <a:close/>
                <a:moveTo>
                  <a:pt x="10715" y="6172"/>
                </a:moveTo>
                <a:cubicBezTo>
                  <a:pt x="11665" y="6168"/>
                  <a:pt x="12240" y="6255"/>
                  <a:pt x="12828" y="6500"/>
                </a:cubicBezTo>
                <a:cubicBezTo>
                  <a:pt x="13208" y="6658"/>
                  <a:pt x="13301" y="6728"/>
                  <a:pt x="13222" y="6828"/>
                </a:cubicBezTo>
                <a:cubicBezTo>
                  <a:pt x="13180" y="6881"/>
                  <a:pt x="13173" y="7040"/>
                  <a:pt x="13222" y="7353"/>
                </a:cubicBezTo>
                <a:cubicBezTo>
                  <a:pt x="13315" y="7948"/>
                  <a:pt x="13316" y="9726"/>
                  <a:pt x="13222" y="10176"/>
                </a:cubicBezTo>
                <a:cubicBezTo>
                  <a:pt x="13150" y="10521"/>
                  <a:pt x="13077" y="10656"/>
                  <a:pt x="13015" y="10549"/>
                </a:cubicBezTo>
                <a:cubicBezTo>
                  <a:pt x="12898" y="10348"/>
                  <a:pt x="10180" y="10237"/>
                  <a:pt x="9120" y="10395"/>
                </a:cubicBezTo>
                <a:cubicBezTo>
                  <a:pt x="8419" y="10500"/>
                  <a:pt x="8376" y="10479"/>
                  <a:pt x="8312" y="9936"/>
                </a:cubicBezTo>
                <a:cubicBezTo>
                  <a:pt x="8235" y="9267"/>
                  <a:pt x="8268" y="7810"/>
                  <a:pt x="8375" y="7178"/>
                </a:cubicBezTo>
                <a:cubicBezTo>
                  <a:pt x="8483" y="6530"/>
                  <a:pt x="8540" y="6324"/>
                  <a:pt x="8644" y="6412"/>
                </a:cubicBezTo>
                <a:cubicBezTo>
                  <a:pt x="8689" y="6450"/>
                  <a:pt x="8905" y="6424"/>
                  <a:pt x="9265" y="6325"/>
                </a:cubicBezTo>
                <a:cubicBezTo>
                  <a:pt x="9734" y="6195"/>
                  <a:pt x="9950" y="6174"/>
                  <a:pt x="10715" y="6172"/>
                </a:cubicBezTo>
                <a:close/>
                <a:moveTo>
                  <a:pt x="14651" y="7616"/>
                </a:moveTo>
                <a:cubicBezTo>
                  <a:pt x="14733" y="7553"/>
                  <a:pt x="14788" y="7584"/>
                  <a:pt x="15086" y="7835"/>
                </a:cubicBezTo>
                <a:cubicBezTo>
                  <a:pt x="15696" y="8347"/>
                  <a:pt x="16350" y="9226"/>
                  <a:pt x="16744" y="10067"/>
                </a:cubicBezTo>
                <a:cubicBezTo>
                  <a:pt x="17100" y="10829"/>
                  <a:pt x="17422" y="11896"/>
                  <a:pt x="17386" y="12234"/>
                </a:cubicBezTo>
                <a:cubicBezTo>
                  <a:pt x="17375" y="12329"/>
                  <a:pt x="17331" y="12402"/>
                  <a:pt x="17282" y="12409"/>
                </a:cubicBezTo>
                <a:cubicBezTo>
                  <a:pt x="17234" y="12415"/>
                  <a:pt x="16978" y="12294"/>
                  <a:pt x="16723" y="12124"/>
                </a:cubicBezTo>
                <a:cubicBezTo>
                  <a:pt x="16070" y="11691"/>
                  <a:pt x="14745" y="11007"/>
                  <a:pt x="14589" y="11030"/>
                </a:cubicBezTo>
                <a:cubicBezTo>
                  <a:pt x="14412" y="11056"/>
                  <a:pt x="14402" y="10919"/>
                  <a:pt x="14527" y="10286"/>
                </a:cubicBezTo>
                <a:cubicBezTo>
                  <a:pt x="14657" y="9627"/>
                  <a:pt x="14690" y="8810"/>
                  <a:pt x="14610" y="8185"/>
                </a:cubicBezTo>
                <a:cubicBezTo>
                  <a:pt x="14554" y="7745"/>
                  <a:pt x="14565" y="7682"/>
                  <a:pt x="14651" y="7616"/>
                </a:cubicBezTo>
                <a:close/>
                <a:moveTo>
                  <a:pt x="6904" y="7660"/>
                </a:moveTo>
                <a:cubicBezTo>
                  <a:pt x="6967" y="7765"/>
                  <a:pt x="6952" y="8051"/>
                  <a:pt x="6945" y="8645"/>
                </a:cubicBezTo>
                <a:cubicBezTo>
                  <a:pt x="6931" y="9772"/>
                  <a:pt x="7027" y="10653"/>
                  <a:pt x="7173" y="10767"/>
                </a:cubicBezTo>
                <a:cubicBezTo>
                  <a:pt x="7255" y="10831"/>
                  <a:pt x="7237" y="10850"/>
                  <a:pt x="6987" y="10964"/>
                </a:cubicBezTo>
                <a:cubicBezTo>
                  <a:pt x="6827" y="11037"/>
                  <a:pt x="6345" y="11276"/>
                  <a:pt x="5930" y="11490"/>
                </a:cubicBezTo>
                <a:cubicBezTo>
                  <a:pt x="5516" y="11703"/>
                  <a:pt x="4970" y="12029"/>
                  <a:pt x="4708" y="12212"/>
                </a:cubicBezTo>
                <a:cubicBezTo>
                  <a:pt x="4446" y="12395"/>
                  <a:pt x="4228" y="12536"/>
                  <a:pt x="4211" y="12518"/>
                </a:cubicBezTo>
                <a:cubicBezTo>
                  <a:pt x="4106" y="12408"/>
                  <a:pt x="4261" y="11462"/>
                  <a:pt x="4501" y="10789"/>
                </a:cubicBezTo>
                <a:cubicBezTo>
                  <a:pt x="4648" y="10376"/>
                  <a:pt x="4946" y="9734"/>
                  <a:pt x="5164" y="9367"/>
                </a:cubicBezTo>
                <a:cubicBezTo>
                  <a:pt x="5394" y="8977"/>
                  <a:pt x="6140" y="8103"/>
                  <a:pt x="6469" y="7835"/>
                </a:cubicBezTo>
                <a:cubicBezTo>
                  <a:pt x="6714" y="7635"/>
                  <a:pt x="6840" y="7555"/>
                  <a:pt x="6904" y="7660"/>
                </a:cubicBezTo>
                <a:close/>
                <a:moveTo>
                  <a:pt x="11917" y="11730"/>
                </a:moveTo>
                <a:cubicBezTo>
                  <a:pt x="12843" y="11880"/>
                  <a:pt x="12870" y="11897"/>
                  <a:pt x="12580" y="12671"/>
                </a:cubicBezTo>
                <a:cubicBezTo>
                  <a:pt x="12235" y="13591"/>
                  <a:pt x="11700" y="14529"/>
                  <a:pt x="11088" y="15298"/>
                </a:cubicBezTo>
                <a:cubicBezTo>
                  <a:pt x="10947" y="15474"/>
                  <a:pt x="10803" y="15626"/>
                  <a:pt x="10777" y="15626"/>
                </a:cubicBezTo>
                <a:cubicBezTo>
                  <a:pt x="10752" y="15626"/>
                  <a:pt x="10609" y="15474"/>
                  <a:pt x="10467" y="15298"/>
                </a:cubicBezTo>
                <a:cubicBezTo>
                  <a:pt x="9512" y="14109"/>
                  <a:pt x="8634" y="12161"/>
                  <a:pt x="8934" y="11905"/>
                </a:cubicBezTo>
                <a:cubicBezTo>
                  <a:pt x="9204" y="11675"/>
                  <a:pt x="10953" y="11575"/>
                  <a:pt x="11917" y="11730"/>
                </a:cubicBezTo>
                <a:close/>
                <a:moveTo>
                  <a:pt x="14237" y="12299"/>
                </a:moveTo>
                <a:cubicBezTo>
                  <a:pt x="14292" y="12331"/>
                  <a:pt x="14567" y="12459"/>
                  <a:pt x="14838" y="12584"/>
                </a:cubicBezTo>
                <a:cubicBezTo>
                  <a:pt x="15733" y="12995"/>
                  <a:pt x="17207" y="14096"/>
                  <a:pt x="17282" y="14400"/>
                </a:cubicBezTo>
                <a:cubicBezTo>
                  <a:pt x="17359" y="14711"/>
                  <a:pt x="16949" y="15955"/>
                  <a:pt x="16516" y="16720"/>
                </a:cubicBezTo>
                <a:cubicBezTo>
                  <a:pt x="16237" y="17211"/>
                  <a:pt x="15639" y="18030"/>
                  <a:pt x="15314" y="18340"/>
                </a:cubicBezTo>
                <a:cubicBezTo>
                  <a:pt x="15184" y="18464"/>
                  <a:pt x="15043" y="18561"/>
                  <a:pt x="15003" y="18558"/>
                </a:cubicBezTo>
                <a:cubicBezTo>
                  <a:pt x="14879" y="18551"/>
                  <a:pt x="13873" y="18089"/>
                  <a:pt x="13429" y="17836"/>
                </a:cubicBezTo>
                <a:cubicBezTo>
                  <a:pt x="12898" y="17534"/>
                  <a:pt x="12275" y="17100"/>
                  <a:pt x="11979" y="16829"/>
                </a:cubicBezTo>
                <a:lnTo>
                  <a:pt x="11751" y="16632"/>
                </a:lnTo>
                <a:lnTo>
                  <a:pt x="12145" y="16107"/>
                </a:lnTo>
                <a:cubicBezTo>
                  <a:pt x="12362" y="15822"/>
                  <a:pt x="12684" y="15370"/>
                  <a:pt x="12849" y="15101"/>
                </a:cubicBezTo>
                <a:cubicBezTo>
                  <a:pt x="13311" y="14348"/>
                  <a:pt x="14030" y="12807"/>
                  <a:pt x="14030" y="12584"/>
                </a:cubicBezTo>
                <a:cubicBezTo>
                  <a:pt x="14030" y="12380"/>
                  <a:pt x="14128" y="12237"/>
                  <a:pt x="14237" y="12299"/>
                </a:cubicBezTo>
                <a:close/>
                <a:moveTo>
                  <a:pt x="7318" y="12387"/>
                </a:moveTo>
                <a:cubicBezTo>
                  <a:pt x="7475" y="12404"/>
                  <a:pt x="7504" y="12453"/>
                  <a:pt x="7753" y="13109"/>
                </a:cubicBezTo>
                <a:cubicBezTo>
                  <a:pt x="8171" y="14210"/>
                  <a:pt x="8580" y="14947"/>
                  <a:pt x="9410" y="16107"/>
                </a:cubicBezTo>
                <a:cubicBezTo>
                  <a:pt x="9792" y="16641"/>
                  <a:pt x="9823" y="16679"/>
                  <a:pt x="9721" y="16742"/>
                </a:cubicBezTo>
                <a:cubicBezTo>
                  <a:pt x="9660" y="16779"/>
                  <a:pt x="9530" y="16894"/>
                  <a:pt x="9431" y="16983"/>
                </a:cubicBezTo>
                <a:cubicBezTo>
                  <a:pt x="8955" y="17408"/>
                  <a:pt x="7839" y="18055"/>
                  <a:pt x="7111" y="18340"/>
                </a:cubicBezTo>
                <a:cubicBezTo>
                  <a:pt x="6450" y="18598"/>
                  <a:pt x="6491" y="18607"/>
                  <a:pt x="6013" y="18077"/>
                </a:cubicBezTo>
                <a:cubicBezTo>
                  <a:pt x="5524" y="17535"/>
                  <a:pt x="5085" y="16899"/>
                  <a:pt x="4770" y="16239"/>
                </a:cubicBezTo>
                <a:cubicBezTo>
                  <a:pt x="4466" y="15601"/>
                  <a:pt x="4362" y="15224"/>
                  <a:pt x="4314" y="14685"/>
                </a:cubicBezTo>
                <a:cubicBezTo>
                  <a:pt x="4278" y="14276"/>
                  <a:pt x="4290" y="14217"/>
                  <a:pt x="4376" y="14181"/>
                </a:cubicBezTo>
                <a:cubicBezTo>
                  <a:pt x="4431" y="14159"/>
                  <a:pt x="4545" y="14060"/>
                  <a:pt x="4646" y="13963"/>
                </a:cubicBezTo>
                <a:cubicBezTo>
                  <a:pt x="5249" y="13376"/>
                  <a:pt x="6984" y="12351"/>
                  <a:pt x="7318" y="12387"/>
                </a:cubicBezTo>
                <a:close/>
                <a:moveTo>
                  <a:pt x="3113" y="15823"/>
                </a:moveTo>
                <a:cubicBezTo>
                  <a:pt x="3152" y="15848"/>
                  <a:pt x="3333" y="16200"/>
                  <a:pt x="3506" y="16589"/>
                </a:cubicBezTo>
                <a:cubicBezTo>
                  <a:pt x="3945" y="17571"/>
                  <a:pt x="4472" y="18435"/>
                  <a:pt x="4832" y="18755"/>
                </a:cubicBezTo>
                <a:cubicBezTo>
                  <a:pt x="4946" y="18857"/>
                  <a:pt x="4941" y="18859"/>
                  <a:pt x="4770" y="18930"/>
                </a:cubicBezTo>
                <a:cubicBezTo>
                  <a:pt x="4551" y="19021"/>
                  <a:pt x="3038" y="19068"/>
                  <a:pt x="2574" y="18996"/>
                </a:cubicBezTo>
                <a:cubicBezTo>
                  <a:pt x="1512" y="18831"/>
                  <a:pt x="1592" y="18846"/>
                  <a:pt x="1601" y="18646"/>
                </a:cubicBezTo>
                <a:cubicBezTo>
                  <a:pt x="1627" y="18034"/>
                  <a:pt x="2888" y="15676"/>
                  <a:pt x="3113" y="15823"/>
                </a:cubicBezTo>
                <a:close/>
                <a:moveTo>
                  <a:pt x="18297" y="16129"/>
                </a:moveTo>
                <a:lnTo>
                  <a:pt x="18525" y="16129"/>
                </a:lnTo>
                <a:cubicBezTo>
                  <a:pt x="18770" y="16110"/>
                  <a:pt x="18768" y="16107"/>
                  <a:pt x="19022" y="16523"/>
                </a:cubicBezTo>
                <a:cubicBezTo>
                  <a:pt x="19463" y="17245"/>
                  <a:pt x="20014" y="18521"/>
                  <a:pt x="19975" y="18733"/>
                </a:cubicBezTo>
                <a:cubicBezTo>
                  <a:pt x="19963" y="18803"/>
                  <a:pt x="19851" y="18854"/>
                  <a:pt x="19540" y="18909"/>
                </a:cubicBezTo>
                <a:cubicBezTo>
                  <a:pt x="18588" y="19074"/>
                  <a:pt x="16954" y="19044"/>
                  <a:pt x="16785" y="18865"/>
                </a:cubicBezTo>
                <a:cubicBezTo>
                  <a:pt x="16755" y="18833"/>
                  <a:pt x="16901" y="18604"/>
                  <a:pt x="17116" y="18296"/>
                </a:cubicBezTo>
                <a:cubicBezTo>
                  <a:pt x="17318" y="18007"/>
                  <a:pt x="17660" y="17409"/>
                  <a:pt x="17883" y="16961"/>
                </a:cubicBezTo>
                <a:lnTo>
                  <a:pt x="18297" y="16129"/>
                </a:lnTo>
                <a:close/>
                <a:moveTo>
                  <a:pt x="10715" y="17574"/>
                </a:moveTo>
                <a:lnTo>
                  <a:pt x="11150" y="17902"/>
                </a:lnTo>
                <a:cubicBezTo>
                  <a:pt x="12096" y="18641"/>
                  <a:pt x="13234" y="19346"/>
                  <a:pt x="13491" y="19346"/>
                </a:cubicBezTo>
                <a:cubicBezTo>
                  <a:pt x="13554" y="19346"/>
                  <a:pt x="13638" y="19380"/>
                  <a:pt x="13657" y="19412"/>
                </a:cubicBezTo>
                <a:cubicBezTo>
                  <a:pt x="13739" y="19553"/>
                  <a:pt x="12962" y="19903"/>
                  <a:pt x="12145" y="20090"/>
                </a:cubicBezTo>
                <a:cubicBezTo>
                  <a:pt x="11727" y="20186"/>
                  <a:pt x="11395" y="20204"/>
                  <a:pt x="10736" y="20200"/>
                </a:cubicBezTo>
                <a:cubicBezTo>
                  <a:pt x="9809" y="20194"/>
                  <a:pt x="9273" y="20098"/>
                  <a:pt x="8540" y="19806"/>
                </a:cubicBezTo>
                <a:cubicBezTo>
                  <a:pt x="8320" y="19718"/>
                  <a:pt x="8086" y="19659"/>
                  <a:pt x="8022" y="19653"/>
                </a:cubicBezTo>
                <a:cubicBezTo>
                  <a:pt x="7798" y="19630"/>
                  <a:pt x="7933" y="19504"/>
                  <a:pt x="8602" y="19127"/>
                </a:cubicBezTo>
                <a:cubicBezTo>
                  <a:pt x="9355" y="18704"/>
                  <a:pt x="10239" y="18076"/>
                  <a:pt x="10529" y="17771"/>
                </a:cubicBezTo>
                <a:lnTo>
                  <a:pt x="10715" y="17574"/>
                </a:lnTo>
                <a:close/>
              </a:path>
            </a:pathLst>
          </a:custGeom>
          <a:ln w="12700">
            <a:miter lim="400000"/>
          </a:ln>
        </p:spPr>
      </p:pic>
      <p:sp>
        <p:nvSpPr>
          <p:cNvPr id="156" name="God is Creator"/>
          <p:cNvSpPr txBox="1"/>
          <p:nvPr/>
        </p:nvSpPr>
        <p:spPr>
          <a:xfrm>
            <a:off x="2001254" y="1396447"/>
            <a:ext cx="4029775" cy="8661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marL="304800" indent="-304800" defTabSz="457200">
              <a:lnSpc>
                <a:spcPts val="7100"/>
              </a:lnSpc>
              <a:defRPr sz="4500">
                <a:uFill>
                  <a:solidFill>
                    <a:srgbClr val="000000"/>
                  </a:solidFill>
                </a:uFill>
                <a:latin typeface="Avenir Heavy"/>
                <a:ea typeface="Avenir Heavy"/>
                <a:cs typeface="Avenir Heavy"/>
                <a:sym typeface="Avenir Heavy"/>
              </a:defRPr>
            </a:lvl1pPr>
          </a:lstStyle>
          <a:p>
            <a:pPr/>
            <a:r>
              <a:t>God is Creator</a:t>
            </a:r>
          </a:p>
        </p:txBody>
      </p:sp>
      <p:sp>
        <p:nvSpPr>
          <p:cNvPr id="157" name="The Creator entered fully into human life (John 1:1-14)"/>
          <p:cNvSpPr txBox="1"/>
          <p:nvPr/>
        </p:nvSpPr>
        <p:spPr>
          <a:xfrm>
            <a:off x="1343342" y="2304877"/>
            <a:ext cx="9505316" cy="6121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marL="609600" indent="-304800" defTabSz="457200">
              <a:defRPr sz="3000">
                <a:uFill>
                  <a:solidFill>
                    <a:srgbClr val="000000"/>
                  </a:solidFill>
                </a:uFill>
                <a:latin typeface="Avenir Light"/>
                <a:ea typeface="Avenir Light"/>
                <a:cs typeface="Avenir Light"/>
                <a:sym typeface="Avenir Light"/>
              </a:defRPr>
            </a:lvl1pPr>
          </a:lstStyle>
          <a:p>
            <a:pPr/>
            <a:r>
              <a:t>The Creator entered fully into human life (John 1:1-14)</a:t>
            </a:r>
          </a:p>
        </p:txBody>
      </p:sp>
      <p:sp>
        <p:nvSpPr>
          <p:cNvPr id="158" name="Jesus was flesh and blood (1 John 4:2; 2 John 7)"/>
          <p:cNvSpPr txBox="1"/>
          <p:nvPr/>
        </p:nvSpPr>
        <p:spPr>
          <a:xfrm>
            <a:off x="1343342" y="2959308"/>
            <a:ext cx="8494142" cy="6121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marL="609600" indent="-304800" defTabSz="457200">
              <a:defRPr sz="3000">
                <a:uFill>
                  <a:solidFill>
                    <a:srgbClr val="000000"/>
                  </a:solidFill>
                </a:uFill>
                <a:latin typeface="Avenir Light"/>
                <a:ea typeface="Avenir Light"/>
                <a:cs typeface="Avenir Light"/>
                <a:sym typeface="Avenir Light"/>
              </a:defRPr>
            </a:pPr>
            <a:r>
              <a:t>Jesus was flesh and blood (1 John 4:2; 2 John 7)</a:t>
            </a:r>
            <a:r>
              <a:rPr sz="1200">
                <a:latin typeface="Times Roman"/>
                <a:ea typeface="Times Roman"/>
                <a:cs typeface="Times Roman"/>
                <a:sym typeface="Times Roman"/>
              </a:rPr>
              <a:t> </a:t>
            </a:r>
          </a:p>
        </p:txBody>
      </p:sp>
      <p:sp>
        <p:nvSpPr>
          <p:cNvPr id="159" name="Was the Son generated by the Father?"/>
          <p:cNvSpPr txBox="1"/>
          <p:nvPr/>
        </p:nvSpPr>
        <p:spPr>
          <a:xfrm>
            <a:off x="1343342" y="3613738"/>
            <a:ext cx="6936233" cy="6121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marL="609600" indent="-304800" defTabSz="457200">
              <a:defRPr sz="3000">
                <a:uFill>
                  <a:solidFill>
                    <a:srgbClr val="000000"/>
                  </a:solidFill>
                </a:uFill>
                <a:latin typeface="Avenir Light"/>
                <a:ea typeface="Avenir Light"/>
                <a:cs typeface="Avenir Light"/>
                <a:sym typeface="Avenir Light"/>
              </a:defRPr>
            </a:pPr>
            <a:r>
              <a:t>Was the Son generated by the Father?</a:t>
            </a:r>
            <a:r>
              <a:rPr sz="1200">
                <a:latin typeface="Times Roman"/>
                <a:ea typeface="Times Roman"/>
                <a:cs typeface="Times Roman"/>
                <a:sym typeface="Times Roman"/>
              </a:rPr>
              <a:t> </a:t>
            </a:r>
          </a:p>
        </p:txBody>
      </p:sp>
      <p:sp>
        <p:nvSpPr>
          <p:cNvPr id="160" name="Can we say, 'The Lord our God is one' + 'Jesus is Lord'?"/>
          <p:cNvSpPr txBox="1"/>
          <p:nvPr/>
        </p:nvSpPr>
        <p:spPr>
          <a:xfrm>
            <a:off x="1343342" y="4268169"/>
            <a:ext cx="9812402" cy="6121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marL="609600" indent="-304800" defTabSz="457200">
              <a:defRPr sz="3000">
                <a:uFill>
                  <a:solidFill>
                    <a:srgbClr val="000000"/>
                  </a:solidFill>
                </a:uFill>
                <a:latin typeface="Avenir Light"/>
                <a:ea typeface="Avenir Light"/>
                <a:cs typeface="Avenir Light"/>
                <a:sym typeface="Avenir Light"/>
              </a:defRPr>
            </a:pPr>
            <a:r>
              <a:t>Can we say, 'The Lord our God is one' + 'Jesus is Lord'?</a:t>
            </a:r>
            <a:r>
              <a:rPr sz="1200">
                <a:latin typeface="Times Roman"/>
                <a:ea typeface="Times Roman"/>
                <a:cs typeface="Times Roman"/>
                <a:sym typeface="Times Roman"/>
              </a:rPr>
              <a:t> </a:t>
            </a:r>
          </a:p>
        </p:txBody>
      </p:sp>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62" name="Copy of TrainingWORKS -LMAP mono (transparent).png" descr="Copy of TrainingWORKS -LMAP mono (transparent).png"/>
          <p:cNvPicPr>
            <a:picLocks noChangeAspect="1"/>
          </p:cNvPicPr>
          <p:nvPr/>
        </p:nvPicPr>
        <p:blipFill>
          <a:blip r:embed="rId2">
            <a:extLst/>
          </a:blip>
          <a:stretch>
            <a:fillRect/>
          </a:stretch>
        </p:blipFill>
        <p:spPr>
          <a:xfrm>
            <a:off x="196644" y="5893310"/>
            <a:ext cx="2011318" cy="525211"/>
          </a:xfrm>
          <a:prstGeom prst="rect">
            <a:avLst/>
          </a:prstGeom>
          <a:ln w="12700">
            <a:miter lim="400000"/>
          </a:ln>
        </p:spPr>
      </p:pic>
      <p:pic>
        <p:nvPicPr>
          <p:cNvPr id="163" name="TrainingWORKS SOM-LMAP mono.png" descr="TrainingWORKS SOM-LMAP mono.png"/>
          <p:cNvPicPr>
            <a:picLocks noChangeAspect="1"/>
          </p:cNvPicPr>
          <p:nvPr/>
        </p:nvPicPr>
        <p:blipFill>
          <a:blip r:embed="rId3">
            <a:extLst/>
          </a:blip>
          <a:srcRect l="8127" t="56659" r="57452" b="39204"/>
          <a:stretch>
            <a:fillRect/>
          </a:stretch>
        </p:blipFill>
        <p:spPr>
          <a:xfrm>
            <a:off x="248905" y="6458649"/>
            <a:ext cx="1907698" cy="152832"/>
          </a:xfrm>
          <a:custGeom>
            <a:avLst/>
            <a:gdLst/>
            <a:ahLst/>
            <a:cxnLst>
              <a:cxn ang="0">
                <a:pos x="wd2" y="hd2"/>
              </a:cxn>
              <a:cxn ang="5400000">
                <a:pos x="wd2" y="hd2"/>
              </a:cxn>
              <a:cxn ang="10800000">
                <a:pos x="wd2" y="hd2"/>
              </a:cxn>
              <a:cxn ang="16200000">
                <a:pos x="wd2" y="hd2"/>
              </a:cxn>
            </a:cxnLst>
            <a:rect l="0" t="0" r="r" b="b"/>
            <a:pathLst>
              <a:path w="21496" h="18699" fill="norm" stroke="1" extrusionOk="0">
                <a:moveTo>
                  <a:pt x="521" y="17"/>
                </a:moveTo>
                <a:cubicBezTo>
                  <a:pt x="345" y="143"/>
                  <a:pt x="173" y="962"/>
                  <a:pt x="106" y="2445"/>
                </a:cubicBezTo>
                <a:cubicBezTo>
                  <a:pt x="-20" y="5205"/>
                  <a:pt x="77" y="7780"/>
                  <a:pt x="374" y="9437"/>
                </a:cubicBezTo>
                <a:cubicBezTo>
                  <a:pt x="732" y="11433"/>
                  <a:pt x="857" y="12724"/>
                  <a:pt x="857" y="14487"/>
                </a:cubicBezTo>
                <a:cubicBezTo>
                  <a:pt x="857" y="17769"/>
                  <a:pt x="322" y="18133"/>
                  <a:pt x="208" y="14924"/>
                </a:cubicBezTo>
                <a:cubicBezTo>
                  <a:pt x="182" y="14185"/>
                  <a:pt x="123" y="13565"/>
                  <a:pt x="79" y="13565"/>
                </a:cubicBezTo>
                <a:cubicBezTo>
                  <a:pt x="-43" y="13565"/>
                  <a:pt x="-20" y="15846"/>
                  <a:pt x="119" y="17352"/>
                </a:cubicBezTo>
                <a:cubicBezTo>
                  <a:pt x="194" y="18165"/>
                  <a:pt x="381" y="18663"/>
                  <a:pt x="593" y="18663"/>
                </a:cubicBezTo>
                <a:cubicBezTo>
                  <a:pt x="885" y="18663"/>
                  <a:pt x="954" y="18353"/>
                  <a:pt x="1027" y="16624"/>
                </a:cubicBezTo>
                <a:cubicBezTo>
                  <a:pt x="1169" y="13223"/>
                  <a:pt x="1053" y="10733"/>
                  <a:pt x="660" y="8660"/>
                </a:cubicBezTo>
                <a:cubicBezTo>
                  <a:pt x="268" y="6588"/>
                  <a:pt x="164" y="4902"/>
                  <a:pt x="311" y="2979"/>
                </a:cubicBezTo>
                <a:cubicBezTo>
                  <a:pt x="447" y="1202"/>
                  <a:pt x="684" y="1414"/>
                  <a:pt x="799" y="3416"/>
                </a:cubicBezTo>
                <a:cubicBezTo>
                  <a:pt x="894" y="5069"/>
                  <a:pt x="1089" y="5754"/>
                  <a:pt x="1089" y="4436"/>
                </a:cubicBezTo>
                <a:cubicBezTo>
                  <a:pt x="1089" y="4073"/>
                  <a:pt x="1037" y="2924"/>
                  <a:pt x="969" y="1862"/>
                </a:cubicBezTo>
                <a:cubicBezTo>
                  <a:pt x="880" y="491"/>
                  <a:pt x="698" y="-109"/>
                  <a:pt x="521" y="17"/>
                </a:cubicBezTo>
                <a:close/>
                <a:moveTo>
                  <a:pt x="1872" y="17"/>
                </a:moveTo>
                <a:cubicBezTo>
                  <a:pt x="1453" y="17"/>
                  <a:pt x="1326" y="2179"/>
                  <a:pt x="1326" y="9340"/>
                </a:cubicBezTo>
                <a:cubicBezTo>
                  <a:pt x="1326" y="12999"/>
                  <a:pt x="1367" y="15529"/>
                  <a:pt x="1447" y="16770"/>
                </a:cubicBezTo>
                <a:cubicBezTo>
                  <a:pt x="1536" y="18145"/>
                  <a:pt x="1648" y="18673"/>
                  <a:pt x="1859" y="18663"/>
                </a:cubicBezTo>
                <a:cubicBezTo>
                  <a:pt x="2203" y="18648"/>
                  <a:pt x="2300" y="17997"/>
                  <a:pt x="2373" y="15458"/>
                </a:cubicBezTo>
                <a:cubicBezTo>
                  <a:pt x="2414" y="14038"/>
                  <a:pt x="2397" y="13565"/>
                  <a:pt x="2306" y="13565"/>
                </a:cubicBezTo>
                <a:cubicBezTo>
                  <a:pt x="2238" y="13565"/>
                  <a:pt x="2185" y="14144"/>
                  <a:pt x="2185" y="14827"/>
                </a:cubicBezTo>
                <a:cubicBezTo>
                  <a:pt x="2185" y="16959"/>
                  <a:pt x="1919" y="17927"/>
                  <a:pt x="1729" y="16478"/>
                </a:cubicBezTo>
                <a:cubicBezTo>
                  <a:pt x="1585" y="15380"/>
                  <a:pt x="1559" y="14351"/>
                  <a:pt x="1559" y="9389"/>
                </a:cubicBezTo>
                <a:cubicBezTo>
                  <a:pt x="1559" y="5366"/>
                  <a:pt x="1596" y="3301"/>
                  <a:pt x="1675" y="2590"/>
                </a:cubicBezTo>
                <a:cubicBezTo>
                  <a:pt x="1836" y="1138"/>
                  <a:pt x="2055" y="1819"/>
                  <a:pt x="2145" y="4047"/>
                </a:cubicBezTo>
                <a:cubicBezTo>
                  <a:pt x="2227" y="6087"/>
                  <a:pt x="2418" y="6666"/>
                  <a:pt x="2418" y="4873"/>
                </a:cubicBezTo>
                <a:cubicBezTo>
                  <a:pt x="2418" y="2178"/>
                  <a:pt x="2175" y="17"/>
                  <a:pt x="1872" y="17"/>
                </a:cubicBezTo>
                <a:close/>
                <a:moveTo>
                  <a:pt x="2802" y="17"/>
                </a:moveTo>
                <a:cubicBezTo>
                  <a:pt x="2760" y="17"/>
                  <a:pt x="2731" y="4046"/>
                  <a:pt x="2731" y="9340"/>
                </a:cubicBezTo>
                <a:cubicBezTo>
                  <a:pt x="2731" y="14634"/>
                  <a:pt x="2760" y="18663"/>
                  <a:pt x="2802" y="18663"/>
                </a:cubicBezTo>
                <a:cubicBezTo>
                  <a:pt x="2843" y="18663"/>
                  <a:pt x="2887" y="16849"/>
                  <a:pt x="2901" y="14633"/>
                </a:cubicBezTo>
                <a:lnTo>
                  <a:pt x="2927" y="10603"/>
                </a:lnTo>
                <a:lnTo>
                  <a:pt x="3276" y="10603"/>
                </a:lnTo>
                <a:lnTo>
                  <a:pt x="3629" y="10603"/>
                </a:lnTo>
                <a:lnTo>
                  <a:pt x="3652" y="14633"/>
                </a:lnTo>
                <a:cubicBezTo>
                  <a:pt x="3665" y="16849"/>
                  <a:pt x="3710" y="18663"/>
                  <a:pt x="3750" y="18663"/>
                </a:cubicBezTo>
                <a:cubicBezTo>
                  <a:pt x="3792" y="18663"/>
                  <a:pt x="3822" y="14634"/>
                  <a:pt x="3822" y="9340"/>
                </a:cubicBezTo>
                <a:cubicBezTo>
                  <a:pt x="3822" y="4046"/>
                  <a:pt x="3792" y="17"/>
                  <a:pt x="3750" y="17"/>
                </a:cubicBezTo>
                <a:cubicBezTo>
                  <a:pt x="3710" y="17"/>
                  <a:pt x="3665" y="1831"/>
                  <a:pt x="3652" y="4047"/>
                </a:cubicBezTo>
                <a:lnTo>
                  <a:pt x="3629" y="8078"/>
                </a:lnTo>
                <a:lnTo>
                  <a:pt x="3276" y="8078"/>
                </a:lnTo>
                <a:lnTo>
                  <a:pt x="2927" y="8078"/>
                </a:lnTo>
                <a:lnTo>
                  <a:pt x="2901" y="4047"/>
                </a:lnTo>
                <a:cubicBezTo>
                  <a:pt x="2887" y="1831"/>
                  <a:pt x="2843" y="17"/>
                  <a:pt x="2802" y="17"/>
                </a:cubicBezTo>
                <a:close/>
                <a:moveTo>
                  <a:pt x="4774" y="17"/>
                </a:moveTo>
                <a:cubicBezTo>
                  <a:pt x="4616" y="24"/>
                  <a:pt x="4445" y="296"/>
                  <a:pt x="4394" y="648"/>
                </a:cubicBezTo>
                <a:cubicBezTo>
                  <a:pt x="4255" y="1608"/>
                  <a:pt x="4135" y="5644"/>
                  <a:pt x="4135" y="9340"/>
                </a:cubicBezTo>
                <a:cubicBezTo>
                  <a:pt x="4135" y="13037"/>
                  <a:pt x="4255" y="17023"/>
                  <a:pt x="4394" y="17983"/>
                </a:cubicBezTo>
                <a:cubicBezTo>
                  <a:pt x="4559" y="19125"/>
                  <a:pt x="5017" y="18696"/>
                  <a:pt x="5163" y="17255"/>
                </a:cubicBezTo>
                <a:cubicBezTo>
                  <a:pt x="5276" y="16146"/>
                  <a:pt x="5306" y="14601"/>
                  <a:pt x="5306" y="9826"/>
                </a:cubicBezTo>
                <a:cubicBezTo>
                  <a:pt x="5306" y="2230"/>
                  <a:pt x="5185" y="-2"/>
                  <a:pt x="4774" y="17"/>
                </a:cubicBezTo>
                <a:close/>
                <a:moveTo>
                  <a:pt x="6201" y="17"/>
                </a:moveTo>
                <a:cubicBezTo>
                  <a:pt x="6039" y="-77"/>
                  <a:pt x="5869" y="375"/>
                  <a:pt x="5763" y="1425"/>
                </a:cubicBezTo>
                <a:cubicBezTo>
                  <a:pt x="5569" y="3326"/>
                  <a:pt x="5552" y="15305"/>
                  <a:pt x="5740" y="17352"/>
                </a:cubicBezTo>
                <a:cubicBezTo>
                  <a:pt x="5901" y="19101"/>
                  <a:pt x="6387" y="19033"/>
                  <a:pt x="6567" y="17255"/>
                </a:cubicBezTo>
                <a:cubicBezTo>
                  <a:pt x="6757" y="15389"/>
                  <a:pt x="6773" y="4754"/>
                  <a:pt x="6590" y="1911"/>
                </a:cubicBezTo>
                <a:cubicBezTo>
                  <a:pt x="6515" y="755"/>
                  <a:pt x="6363" y="111"/>
                  <a:pt x="6201" y="17"/>
                </a:cubicBezTo>
                <a:close/>
                <a:moveTo>
                  <a:pt x="7140" y="17"/>
                </a:moveTo>
                <a:cubicBezTo>
                  <a:pt x="7047" y="17"/>
                  <a:pt x="7024" y="1715"/>
                  <a:pt x="7024" y="9340"/>
                </a:cubicBezTo>
                <a:lnTo>
                  <a:pt x="7024" y="18663"/>
                </a:lnTo>
                <a:lnTo>
                  <a:pt x="7493" y="18663"/>
                </a:lnTo>
                <a:cubicBezTo>
                  <a:pt x="8026" y="18663"/>
                  <a:pt x="8131" y="17214"/>
                  <a:pt x="7627" y="16818"/>
                </a:cubicBezTo>
                <a:lnTo>
                  <a:pt x="7296" y="16527"/>
                </a:lnTo>
                <a:lnTo>
                  <a:pt x="7274" y="8272"/>
                </a:lnTo>
                <a:cubicBezTo>
                  <a:pt x="7256" y="1688"/>
                  <a:pt x="7231" y="17"/>
                  <a:pt x="7140" y="17"/>
                </a:cubicBezTo>
                <a:close/>
                <a:moveTo>
                  <a:pt x="9291" y="17"/>
                </a:moveTo>
                <a:cubicBezTo>
                  <a:pt x="8837" y="17"/>
                  <a:pt x="8741" y="1566"/>
                  <a:pt x="8741" y="9049"/>
                </a:cubicBezTo>
                <a:cubicBezTo>
                  <a:pt x="8741" y="12545"/>
                  <a:pt x="8777" y="16110"/>
                  <a:pt x="8821" y="17012"/>
                </a:cubicBezTo>
                <a:cubicBezTo>
                  <a:pt x="8882" y="18253"/>
                  <a:pt x="8986" y="18663"/>
                  <a:pt x="9246" y="18663"/>
                </a:cubicBezTo>
                <a:cubicBezTo>
                  <a:pt x="9710" y="18663"/>
                  <a:pt x="9832" y="16717"/>
                  <a:pt x="9832" y="9340"/>
                </a:cubicBezTo>
                <a:cubicBezTo>
                  <a:pt x="9832" y="2185"/>
                  <a:pt x="9709" y="17"/>
                  <a:pt x="9291" y="17"/>
                </a:cubicBezTo>
                <a:close/>
                <a:moveTo>
                  <a:pt x="10145" y="17"/>
                </a:moveTo>
                <a:lnTo>
                  <a:pt x="10145" y="9340"/>
                </a:lnTo>
                <a:cubicBezTo>
                  <a:pt x="10145" y="16911"/>
                  <a:pt x="10170" y="18663"/>
                  <a:pt x="10261" y="18663"/>
                </a:cubicBezTo>
                <a:cubicBezTo>
                  <a:pt x="10341" y="18663"/>
                  <a:pt x="10379" y="17462"/>
                  <a:pt x="10395" y="14633"/>
                </a:cubicBezTo>
                <a:cubicBezTo>
                  <a:pt x="10419" y="10643"/>
                  <a:pt x="10423" y="10620"/>
                  <a:pt x="10713" y="10360"/>
                </a:cubicBezTo>
                <a:cubicBezTo>
                  <a:pt x="10874" y="10215"/>
                  <a:pt x="11004" y="9750"/>
                  <a:pt x="11004" y="9340"/>
                </a:cubicBezTo>
                <a:cubicBezTo>
                  <a:pt x="11004" y="8930"/>
                  <a:pt x="10874" y="8465"/>
                  <a:pt x="10713" y="8320"/>
                </a:cubicBezTo>
                <a:cubicBezTo>
                  <a:pt x="10435" y="8070"/>
                  <a:pt x="10418" y="7934"/>
                  <a:pt x="10418" y="5115"/>
                </a:cubicBezTo>
                <a:cubicBezTo>
                  <a:pt x="10418" y="2176"/>
                  <a:pt x="10422" y="2118"/>
                  <a:pt x="10789" y="1862"/>
                </a:cubicBezTo>
                <a:cubicBezTo>
                  <a:pt x="11344" y="1475"/>
                  <a:pt x="11238" y="17"/>
                  <a:pt x="10655" y="17"/>
                </a:cubicBezTo>
                <a:lnTo>
                  <a:pt x="10145" y="17"/>
                </a:lnTo>
                <a:close/>
                <a:moveTo>
                  <a:pt x="12095" y="17"/>
                </a:moveTo>
                <a:cubicBezTo>
                  <a:pt x="11955" y="17"/>
                  <a:pt x="11943" y="690"/>
                  <a:pt x="11943" y="9340"/>
                </a:cubicBezTo>
                <a:cubicBezTo>
                  <a:pt x="11943" y="16911"/>
                  <a:pt x="11963" y="18663"/>
                  <a:pt x="12055" y="18663"/>
                </a:cubicBezTo>
                <a:cubicBezTo>
                  <a:pt x="12134" y="18663"/>
                  <a:pt x="12176" y="17462"/>
                  <a:pt x="12193" y="14633"/>
                </a:cubicBezTo>
                <a:cubicBezTo>
                  <a:pt x="12223" y="9612"/>
                  <a:pt x="12338" y="9664"/>
                  <a:pt x="12484" y="14779"/>
                </a:cubicBezTo>
                <a:cubicBezTo>
                  <a:pt x="12545" y="16931"/>
                  <a:pt x="12629" y="18576"/>
                  <a:pt x="12672" y="18421"/>
                </a:cubicBezTo>
                <a:cubicBezTo>
                  <a:pt x="12715" y="18265"/>
                  <a:pt x="12806" y="16379"/>
                  <a:pt x="12873" y="14196"/>
                </a:cubicBezTo>
                <a:cubicBezTo>
                  <a:pt x="12940" y="12012"/>
                  <a:pt x="13031" y="10092"/>
                  <a:pt x="13074" y="9971"/>
                </a:cubicBezTo>
                <a:cubicBezTo>
                  <a:pt x="13117" y="9851"/>
                  <a:pt x="13164" y="11747"/>
                  <a:pt x="13177" y="14196"/>
                </a:cubicBezTo>
                <a:cubicBezTo>
                  <a:pt x="13194" y="17399"/>
                  <a:pt x="13230" y="18663"/>
                  <a:pt x="13311" y="18663"/>
                </a:cubicBezTo>
                <a:cubicBezTo>
                  <a:pt x="13403" y="18663"/>
                  <a:pt x="13423" y="16918"/>
                  <a:pt x="13423" y="9340"/>
                </a:cubicBezTo>
                <a:cubicBezTo>
                  <a:pt x="13423" y="621"/>
                  <a:pt x="13415" y="17"/>
                  <a:pt x="13271" y="17"/>
                </a:cubicBezTo>
                <a:cubicBezTo>
                  <a:pt x="13147" y="17"/>
                  <a:pt x="13084" y="1200"/>
                  <a:pt x="12949" y="6135"/>
                </a:cubicBezTo>
                <a:cubicBezTo>
                  <a:pt x="12856" y="9517"/>
                  <a:pt x="12752" y="12658"/>
                  <a:pt x="12716" y="13079"/>
                </a:cubicBezTo>
                <a:cubicBezTo>
                  <a:pt x="12641" y="13980"/>
                  <a:pt x="12541" y="11628"/>
                  <a:pt x="12368" y="4873"/>
                </a:cubicBezTo>
                <a:cubicBezTo>
                  <a:pt x="12271" y="1091"/>
                  <a:pt x="12212" y="17"/>
                  <a:pt x="12095" y="17"/>
                </a:cubicBezTo>
                <a:close/>
                <a:moveTo>
                  <a:pt x="13893" y="17"/>
                </a:moveTo>
                <a:cubicBezTo>
                  <a:pt x="13845" y="17"/>
                  <a:pt x="13816" y="3685"/>
                  <a:pt x="13816" y="9340"/>
                </a:cubicBezTo>
                <a:cubicBezTo>
                  <a:pt x="13816" y="14995"/>
                  <a:pt x="13845" y="18663"/>
                  <a:pt x="13893" y="18663"/>
                </a:cubicBezTo>
                <a:cubicBezTo>
                  <a:pt x="13940" y="18663"/>
                  <a:pt x="13973" y="14995"/>
                  <a:pt x="13973" y="9340"/>
                </a:cubicBezTo>
                <a:cubicBezTo>
                  <a:pt x="13973" y="3685"/>
                  <a:pt x="13940" y="17"/>
                  <a:pt x="13893" y="17"/>
                </a:cubicBezTo>
                <a:close/>
                <a:moveTo>
                  <a:pt x="15417" y="17"/>
                </a:moveTo>
                <a:cubicBezTo>
                  <a:pt x="15326" y="17"/>
                  <a:pt x="15297" y="1153"/>
                  <a:pt x="15297" y="5067"/>
                </a:cubicBezTo>
                <a:cubicBezTo>
                  <a:pt x="15297" y="7838"/>
                  <a:pt x="15269" y="10292"/>
                  <a:pt x="15230" y="10554"/>
                </a:cubicBezTo>
                <a:cubicBezTo>
                  <a:pt x="15191" y="10816"/>
                  <a:pt x="15037" y="8664"/>
                  <a:pt x="14890" y="5747"/>
                </a:cubicBezTo>
                <a:cubicBezTo>
                  <a:pt x="14742" y="2830"/>
                  <a:pt x="14563" y="313"/>
                  <a:pt x="14492" y="162"/>
                </a:cubicBezTo>
                <a:cubicBezTo>
                  <a:pt x="14377" y="-80"/>
                  <a:pt x="14362" y="994"/>
                  <a:pt x="14362" y="9292"/>
                </a:cubicBezTo>
                <a:cubicBezTo>
                  <a:pt x="14362" y="17075"/>
                  <a:pt x="14381" y="18663"/>
                  <a:pt x="14478" y="18663"/>
                </a:cubicBezTo>
                <a:cubicBezTo>
                  <a:pt x="14570" y="18663"/>
                  <a:pt x="14595" y="17515"/>
                  <a:pt x="14595" y="13225"/>
                </a:cubicBezTo>
                <a:cubicBezTo>
                  <a:pt x="14595" y="10220"/>
                  <a:pt x="14629" y="7482"/>
                  <a:pt x="14671" y="7203"/>
                </a:cubicBezTo>
                <a:cubicBezTo>
                  <a:pt x="14712" y="6925"/>
                  <a:pt x="14872" y="9407"/>
                  <a:pt x="15024" y="12691"/>
                </a:cubicBezTo>
                <a:cubicBezTo>
                  <a:pt x="15432" y="21491"/>
                  <a:pt x="15534" y="20833"/>
                  <a:pt x="15534" y="9340"/>
                </a:cubicBezTo>
                <a:cubicBezTo>
                  <a:pt x="15534" y="1612"/>
                  <a:pt x="15514" y="17"/>
                  <a:pt x="15417" y="17"/>
                </a:cubicBezTo>
                <a:close/>
                <a:moveTo>
                  <a:pt x="16039" y="17"/>
                </a:moveTo>
                <a:cubicBezTo>
                  <a:pt x="15942" y="17"/>
                  <a:pt x="15923" y="1612"/>
                  <a:pt x="15923" y="9340"/>
                </a:cubicBezTo>
                <a:cubicBezTo>
                  <a:pt x="15923" y="17068"/>
                  <a:pt x="15942" y="18663"/>
                  <a:pt x="16039" y="18663"/>
                </a:cubicBezTo>
                <a:cubicBezTo>
                  <a:pt x="16136" y="18663"/>
                  <a:pt x="16155" y="17068"/>
                  <a:pt x="16155" y="9340"/>
                </a:cubicBezTo>
                <a:cubicBezTo>
                  <a:pt x="16155" y="1612"/>
                  <a:pt x="16136" y="17"/>
                  <a:pt x="16039" y="17"/>
                </a:cubicBezTo>
                <a:close/>
                <a:moveTo>
                  <a:pt x="16992" y="17"/>
                </a:moveTo>
                <a:cubicBezTo>
                  <a:pt x="16815" y="143"/>
                  <a:pt x="16643" y="962"/>
                  <a:pt x="16576" y="2445"/>
                </a:cubicBezTo>
                <a:cubicBezTo>
                  <a:pt x="16450" y="5205"/>
                  <a:pt x="16547" y="7780"/>
                  <a:pt x="16844" y="9437"/>
                </a:cubicBezTo>
                <a:cubicBezTo>
                  <a:pt x="17340" y="12200"/>
                  <a:pt x="17483" y="15168"/>
                  <a:pt x="17193" y="16818"/>
                </a:cubicBezTo>
                <a:cubicBezTo>
                  <a:pt x="17017" y="17817"/>
                  <a:pt x="16705" y="16581"/>
                  <a:pt x="16705" y="14876"/>
                </a:cubicBezTo>
                <a:cubicBezTo>
                  <a:pt x="16705" y="14161"/>
                  <a:pt x="16649" y="13565"/>
                  <a:pt x="16585" y="13565"/>
                </a:cubicBezTo>
                <a:cubicBezTo>
                  <a:pt x="16432" y="13565"/>
                  <a:pt x="16438" y="15663"/>
                  <a:pt x="16594" y="17352"/>
                </a:cubicBezTo>
                <a:cubicBezTo>
                  <a:pt x="16668" y="18165"/>
                  <a:pt x="16851" y="18663"/>
                  <a:pt x="17063" y="18663"/>
                </a:cubicBezTo>
                <a:cubicBezTo>
                  <a:pt x="17355" y="18663"/>
                  <a:pt x="17424" y="18353"/>
                  <a:pt x="17497" y="16624"/>
                </a:cubicBezTo>
                <a:cubicBezTo>
                  <a:pt x="17639" y="13223"/>
                  <a:pt x="17527" y="10733"/>
                  <a:pt x="17135" y="8660"/>
                </a:cubicBezTo>
                <a:cubicBezTo>
                  <a:pt x="16742" y="6588"/>
                  <a:pt x="16634" y="4902"/>
                  <a:pt x="16781" y="2979"/>
                </a:cubicBezTo>
                <a:cubicBezTo>
                  <a:pt x="16917" y="1202"/>
                  <a:pt x="17154" y="1414"/>
                  <a:pt x="17269" y="3416"/>
                </a:cubicBezTo>
                <a:cubicBezTo>
                  <a:pt x="17364" y="5069"/>
                  <a:pt x="17564" y="5754"/>
                  <a:pt x="17564" y="4436"/>
                </a:cubicBezTo>
                <a:cubicBezTo>
                  <a:pt x="17564" y="4073"/>
                  <a:pt x="17507" y="2924"/>
                  <a:pt x="17439" y="1862"/>
                </a:cubicBezTo>
                <a:cubicBezTo>
                  <a:pt x="17350" y="491"/>
                  <a:pt x="17168" y="-109"/>
                  <a:pt x="16992" y="17"/>
                </a:cubicBezTo>
                <a:close/>
                <a:moveTo>
                  <a:pt x="18266" y="17"/>
                </a:moveTo>
                <a:cubicBezTo>
                  <a:pt x="17736" y="17"/>
                  <a:pt x="17502" y="1320"/>
                  <a:pt x="17935" y="1862"/>
                </a:cubicBezTo>
                <a:lnTo>
                  <a:pt x="18150" y="2153"/>
                </a:lnTo>
                <a:lnTo>
                  <a:pt x="18172" y="10408"/>
                </a:lnTo>
                <a:cubicBezTo>
                  <a:pt x="18190" y="16894"/>
                  <a:pt x="18214" y="18663"/>
                  <a:pt x="18302" y="18663"/>
                </a:cubicBezTo>
                <a:cubicBezTo>
                  <a:pt x="18389" y="18663"/>
                  <a:pt x="18418" y="16894"/>
                  <a:pt x="18436" y="10408"/>
                </a:cubicBezTo>
                <a:cubicBezTo>
                  <a:pt x="18457" y="2563"/>
                  <a:pt x="18471" y="2119"/>
                  <a:pt x="18637" y="1862"/>
                </a:cubicBezTo>
                <a:cubicBezTo>
                  <a:pt x="19028" y="1259"/>
                  <a:pt x="18777" y="17"/>
                  <a:pt x="18266" y="17"/>
                </a:cubicBezTo>
                <a:close/>
                <a:moveTo>
                  <a:pt x="19125" y="17"/>
                </a:moveTo>
                <a:lnTo>
                  <a:pt x="19125" y="9340"/>
                </a:lnTo>
                <a:cubicBezTo>
                  <a:pt x="19125" y="14615"/>
                  <a:pt x="19155" y="18663"/>
                  <a:pt x="19196" y="18663"/>
                </a:cubicBezTo>
                <a:cubicBezTo>
                  <a:pt x="19237" y="18663"/>
                  <a:pt x="19281" y="17053"/>
                  <a:pt x="19295" y="15070"/>
                </a:cubicBezTo>
                <a:cubicBezTo>
                  <a:pt x="19318" y="11568"/>
                  <a:pt x="19325" y="11477"/>
                  <a:pt x="19590" y="11477"/>
                </a:cubicBezTo>
                <a:cubicBezTo>
                  <a:pt x="19802" y="11477"/>
                  <a:pt x="19866" y="11805"/>
                  <a:pt x="19885" y="13128"/>
                </a:cubicBezTo>
                <a:cubicBezTo>
                  <a:pt x="19943" y="17328"/>
                  <a:pt x="19990" y="18663"/>
                  <a:pt x="20082" y="18663"/>
                </a:cubicBezTo>
                <a:cubicBezTo>
                  <a:pt x="20191" y="18663"/>
                  <a:pt x="20169" y="12150"/>
                  <a:pt x="20055" y="10603"/>
                </a:cubicBezTo>
                <a:cubicBezTo>
                  <a:pt x="20019" y="10120"/>
                  <a:pt x="20024" y="9150"/>
                  <a:pt x="20064" y="8466"/>
                </a:cubicBezTo>
                <a:cubicBezTo>
                  <a:pt x="20104" y="7782"/>
                  <a:pt x="20135" y="6178"/>
                  <a:pt x="20135" y="4921"/>
                </a:cubicBezTo>
                <a:cubicBezTo>
                  <a:pt x="20137" y="1887"/>
                  <a:pt x="19876" y="17"/>
                  <a:pt x="19456" y="17"/>
                </a:cubicBezTo>
                <a:lnTo>
                  <a:pt x="19125" y="17"/>
                </a:lnTo>
                <a:close/>
                <a:moveTo>
                  <a:pt x="20439" y="17"/>
                </a:moveTo>
                <a:cubicBezTo>
                  <a:pt x="20321" y="17"/>
                  <a:pt x="20335" y="835"/>
                  <a:pt x="20569" y="6135"/>
                </a:cubicBezTo>
                <a:cubicBezTo>
                  <a:pt x="20730" y="9786"/>
                  <a:pt x="20842" y="13548"/>
                  <a:pt x="20842" y="15458"/>
                </a:cubicBezTo>
                <a:cubicBezTo>
                  <a:pt x="20842" y="17221"/>
                  <a:pt x="20875" y="18663"/>
                  <a:pt x="20918" y="18663"/>
                </a:cubicBezTo>
                <a:cubicBezTo>
                  <a:pt x="20961" y="18663"/>
                  <a:pt x="20998" y="17301"/>
                  <a:pt x="20998" y="15653"/>
                </a:cubicBezTo>
                <a:cubicBezTo>
                  <a:pt x="20998" y="14004"/>
                  <a:pt x="21086" y="10764"/>
                  <a:pt x="21195" y="8417"/>
                </a:cubicBezTo>
                <a:cubicBezTo>
                  <a:pt x="21512" y="1615"/>
                  <a:pt x="21557" y="17"/>
                  <a:pt x="21428" y="17"/>
                </a:cubicBezTo>
                <a:cubicBezTo>
                  <a:pt x="21366" y="17"/>
                  <a:pt x="21243" y="1793"/>
                  <a:pt x="21155" y="3950"/>
                </a:cubicBezTo>
                <a:cubicBezTo>
                  <a:pt x="21021" y="7235"/>
                  <a:pt x="20978" y="7683"/>
                  <a:pt x="20882" y="6815"/>
                </a:cubicBezTo>
                <a:cubicBezTo>
                  <a:pt x="20819" y="6245"/>
                  <a:pt x="20725" y="4469"/>
                  <a:pt x="20672" y="2882"/>
                </a:cubicBezTo>
                <a:cubicBezTo>
                  <a:pt x="20612" y="1088"/>
                  <a:pt x="20525" y="17"/>
                  <a:pt x="20439" y="17"/>
                </a:cubicBezTo>
                <a:close/>
                <a:moveTo>
                  <a:pt x="6125" y="1716"/>
                </a:moveTo>
                <a:cubicBezTo>
                  <a:pt x="6385" y="1716"/>
                  <a:pt x="6554" y="4734"/>
                  <a:pt x="6554" y="9340"/>
                </a:cubicBezTo>
                <a:cubicBezTo>
                  <a:pt x="6554" y="11465"/>
                  <a:pt x="6500" y="14033"/>
                  <a:pt x="6433" y="15070"/>
                </a:cubicBezTo>
                <a:cubicBezTo>
                  <a:pt x="6283" y="17406"/>
                  <a:pt x="5966" y="17538"/>
                  <a:pt x="5856" y="15313"/>
                </a:cubicBezTo>
                <a:cubicBezTo>
                  <a:pt x="5812" y="14410"/>
                  <a:pt x="5776" y="11734"/>
                  <a:pt x="5776" y="9340"/>
                </a:cubicBezTo>
                <a:cubicBezTo>
                  <a:pt x="5776" y="3966"/>
                  <a:pt x="5879" y="1716"/>
                  <a:pt x="6125" y="1716"/>
                </a:cubicBezTo>
                <a:close/>
                <a:moveTo>
                  <a:pt x="19617" y="1765"/>
                </a:moveTo>
                <a:cubicBezTo>
                  <a:pt x="19764" y="2021"/>
                  <a:pt x="19903" y="3371"/>
                  <a:pt x="19903" y="5601"/>
                </a:cubicBezTo>
                <a:cubicBezTo>
                  <a:pt x="19903" y="6697"/>
                  <a:pt x="19839" y="7982"/>
                  <a:pt x="19755" y="8466"/>
                </a:cubicBezTo>
                <a:cubicBezTo>
                  <a:pt x="19410" y="10472"/>
                  <a:pt x="19247" y="9076"/>
                  <a:pt x="19295" y="4533"/>
                </a:cubicBezTo>
                <a:cubicBezTo>
                  <a:pt x="19318" y="2343"/>
                  <a:pt x="19470" y="1509"/>
                  <a:pt x="19617" y="1765"/>
                </a:cubicBezTo>
                <a:close/>
                <a:moveTo>
                  <a:pt x="4685" y="1813"/>
                </a:moveTo>
                <a:cubicBezTo>
                  <a:pt x="4822" y="1725"/>
                  <a:pt x="4976" y="2598"/>
                  <a:pt x="5056" y="4241"/>
                </a:cubicBezTo>
                <a:cubicBezTo>
                  <a:pt x="5178" y="6751"/>
                  <a:pt x="5142" y="13769"/>
                  <a:pt x="4998" y="15653"/>
                </a:cubicBezTo>
                <a:cubicBezTo>
                  <a:pt x="4859" y="17470"/>
                  <a:pt x="4549" y="17277"/>
                  <a:pt x="4452" y="15313"/>
                </a:cubicBezTo>
                <a:cubicBezTo>
                  <a:pt x="4338" y="12990"/>
                  <a:pt x="4349" y="4882"/>
                  <a:pt x="4470" y="3076"/>
                </a:cubicBezTo>
                <a:cubicBezTo>
                  <a:pt x="4523" y="2295"/>
                  <a:pt x="4602" y="1867"/>
                  <a:pt x="4685" y="1813"/>
                </a:cubicBezTo>
                <a:close/>
                <a:moveTo>
                  <a:pt x="9210" y="1813"/>
                </a:moveTo>
                <a:cubicBezTo>
                  <a:pt x="9348" y="1725"/>
                  <a:pt x="9501" y="2596"/>
                  <a:pt x="9577" y="4241"/>
                </a:cubicBezTo>
                <a:cubicBezTo>
                  <a:pt x="9713" y="7173"/>
                  <a:pt x="9701" y="12805"/>
                  <a:pt x="9555" y="15070"/>
                </a:cubicBezTo>
                <a:cubicBezTo>
                  <a:pt x="9404" y="17406"/>
                  <a:pt x="9087" y="17538"/>
                  <a:pt x="8978" y="15313"/>
                </a:cubicBezTo>
                <a:cubicBezTo>
                  <a:pt x="8863" y="12990"/>
                  <a:pt x="8879" y="4882"/>
                  <a:pt x="9000" y="3076"/>
                </a:cubicBezTo>
                <a:cubicBezTo>
                  <a:pt x="9053" y="2292"/>
                  <a:pt x="9128" y="1867"/>
                  <a:pt x="9210" y="1813"/>
                </a:cubicBezTo>
                <a:close/>
              </a:path>
            </a:pathLst>
          </a:custGeom>
          <a:ln w="12700">
            <a:miter lim="400000"/>
          </a:ln>
        </p:spPr>
      </p:pic>
      <p:sp>
        <p:nvSpPr>
          <p:cNvPr id="164" name="Some background"/>
          <p:cNvSpPr txBox="1"/>
          <p:nvPr/>
        </p:nvSpPr>
        <p:spPr>
          <a:xfrm>
            <a:off x="3875786" y="174749"/>
            <a:ext cx="4440429" cy="7899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lgn="ctr" defTabSz="457200">
              <a:defRPr sz="4000">
                <a:uFill>
                  <a:solidFill>
                    <a:srgbClr val="000000"/>
                  </a:solidFill>
                </a:uFill>
                <a:latin typeface="Avenir Black"/>
                <a:ea typeface="Avenir Black"/>
                <a:cs typeface="Avenir Black"/>
                <a:sym typeface="Avenir Black"/>
              </a:defRPr>
            </a:lvl1pPr>
          </a:lstStyle>
          <a:p>
            <a:pPr/>
            <a:r>
              <a:t>Some background</a:t>
            </a:r>
          </a:p>
        </p:txBody>
      </p:sp>
      <p:pic>
        <p:nvPicPr>
          <p:cNvPr id="165" name="Image" descr="Image"/>
          <p:cNvPicPr>
            <a:picLocks noChangeAspect="1"/>
          </p:cNvPicPr>
          <p:nvPr/>
        </p:nvPicPr>
        <p:blipFill>
          <a:blip r:embed="rId4">
            <a:extLst/>
          </a:blip>
          <a:srcRect l="30430" t="14516" r="30434" b="14533"/>
          <a:stretch>
            <a:fillRect/>
          </a:stretch>
        </p:blipFill>
        <p:spPr>
          <a:xfrm>
            <a:off x="995814" y="1634066"/>
            <a:ext cx="412978" cy="390902"/>
          </a:xfrm>
          <a:custGeom>
            <a:avLst/>
            <a:gdLst/>
            <a:ahLst/>
            <a:cxnLst>
              <a:cxn ang="0">
                <a:pos x="wd2" y="hd2"/>
              </a:cxn>
              <a:cxn ang="5400000">
                <a:pos x="wd2" y="hd2"/>
              </a:cxn>
              <a:cxn ang="10800000">
                <a:pos x="wd2" y="hd2"/>
              </a:cxn>
              <a:cxn ang="16200000">
                <a:pos x="wd2" y="hd2"/>
              </a:cxn>
            </a:cxnLst>
            <a:rect l="0" t="0" r="r" b="b"/>
            <a:pathLst>
              <a:path w="21556" h="21555" fill="norm" stroke="1" extrusionOk="0">
                <a:moveTo>
                  <a:pt x="10798" y="0"/>
                </a:moveTo>
                <a:cubicBezTo>
                  <a:pt x="10689" y="0"/>
                  <a:pt x="9944" y="787"/>
                  <a:pt x="9493" y="1379"/>
                </a:cubicBezTo>
                <a:cubicBezTo>
                  <a:pt x="8541" y="2629"/>
                  <a:pt x="7898" y="3873"/>
                  <a:pt x="7422" y="5406"/>
                </a:cubicBezTo>
                <a:cubicBezTo>
                  <a:pt x="7287" y="5838"/>
                  <a:pt x="7209" y="5956"/>
                  <a:pt x="7152" y="5799"/>
                </a:cubicBezTo>
                <a:cubicBezTo>
                  <a:pt x="7125" y="5725"/>
                  <a:pt x="7032" y="5772"/>
                  <a:pt x="6655" y="6018"/>
                </a:cubicBezTo>
                <a:cubicBezTo>
                  <a:pt x="5209" y="6966"/>
                  <a:pt x="4085" y="8332"/>
                  <a:pt x="3444" y="9936"/>
                </a:cubicBezTo>
                <a:cubicBezTo>
                  <a:pt x="3037" y="10954"/>
                  <a:pt x="2836" y="12055"/>
                  <a:pt x="2761" y="13809"/>
                </a:cubicBezTo>
                <a:cubicBezTo>
                  <a:pt x="2751" y="14033"/>
                  <a:pt x="2720" y="14116"/>
                  <a:pt x="2657" y="14116"/>
                </a:cubicBezTo>
                <a:cubicBezTo>
                  <a:pt x="2534" y="14116"/>
                  <a:pt x="1757" y="15208"/>
                  <a:pt x="1311" y="15998"/>
                </a:cubicBezTo>
                <a:cubicBezTo>
                  <a:pt x="845" y="16821"/>
                  <a:pt x="463" y="17740"/>
                  <a:pt x="192" y="18733"/>
                </a:cubicBezTo>
                <a:cubicBezTo>
                  <a:pt x="49" y="19256"/>
                  <a:pt x="-22" y="19513"/>
                  <a:pt x="5" y="19653"/>
                </a:cubicBezTo>
                <a:cubicBezTo>
                  <a:pt x="33" y="19792"/>
                  <a:pt x="159" y="19813"/>
                  <a:pt x="420" y="19893"/>
                </a:cubicBezTo>
                <a:cubicBezTo>
                  <a:pt x="2139" y="20421"/>
                  <a:pt x="3913" y="20521"/>
                  <a:pt x="5744" y="20178"/>
                </a:cubicBezTo>
                <a:cubicBezTo>
                  <a:pt x="6304" y="20073"/>
                  <a:pt x="6317" y="20075"/>
                  <a:pt x="6427" y="20200"/>
                </a:cubicBezTo>
                <a:cubicBezTo>
                  <a:pt x="6602" y="20398"/>
                  <a:pt x="7748" y="20981"/>
                  <a:pt x="8354" y="21185"/>
                </a:cubicBezTo>
                <a:cubicBezTo>
                  <a:pt x="8835" y="21346"/>
                  <a:pt x="9058" y="21408"/>
                  <a:pt x="9742" y="21535"/>
                </a:cubicBezTo>
                <a:cubicBezTo>
                  <a:pt x="10095" y="21600"/>
                  <a:pt x="12091" y="21499"/>
                  <a:pt x="12455" y="21403"/>
                </a:cubicBezTo>
                <a:cubicBezTo>
                  <a:pt x="13404" y="21156"/>
                  <a:pt x="14368" y="20743"/>
                  <a:pt x="15107" y="20243"/>
                </a:cubicBezTo>
                <a:cubicBezTo>
                  <a:pt x="15434" y="20023"/>
                  <a:pt x="15563" y="19978"/>
                  <a:pt x="15563" y="20068"/>
                </a:cubicBezTo>
                <a:cubicBezTo>
                  <a:pt x="15563" y="20156"/>
                  <a:pt x="16161" y="20269"/>
                  <a:pt x="17075" y="20353"/>
                </a:cubicBezTo>
                <a:cubicBezTo>
                  <a:pt x="18377" y="20473"/>
                  <a:pt x="19789" y="20300"/>
                  <a:pt x="21114" y="19893"/>
                </a:cubicBezTo>
                <a:cubicBezTo>
                  <a:pt x="21379" y="19812"/>
                  <a:pt x="21521" y="19792"/>
                  <a:pt x="21550" y="19653"/>
                </a:cubicBezTo>
                <a:cubicBezTo>
                  <a:pt x="21578" y="19514"/>
                  <a:pt x="21505" y="19253"/>
                  <a:pt x="21363" y="18733"/>
                </a:cubicBezTo>
                <a:cubicBezTo>
                  <a:pt x="20892" y="17005"/>
                  <a:pt x="20157" y="15598"/>
                  <a:pt x="19022" y="14203"/>
                </a:cubicBezTo>
                <a:cubicBezTo>
                  <a:pt x="18787" y="13915"/>
                  <a:pt x="18668" y="13717"/>
                  <a:pt x="18691" y="13656"/>
                </a:cubicBezTo>
                <a:cubicBezTo>
                  <a:pt x="18710" y="13605"/>
                  <a:pt x="18736" y="13283"/>
                  <a:pt x="18732" y="12934"/>
                </a:cubicBezTo>
                <a:cubicBezTo>
                  <a:pt x="18708" y="10897"/>
                  <a:pt x="17894" y="8903"/>
                  <a:pt x="16495" y="7375"/>
                </a:cubicBezTo>
                <a:cubicBezTo>
                  <a:pt x="15874" y="6697"/>
                  <a:pt x="15537" y="6394"/>
                  <a:pt x="14672" y="5843"/>
                </a:cubicBezTo>
                <a:cubicBezTo>
                  <a:pt x="14175" y="5527"/>
                  <a:pt x="14049" y="5429"/>
                  <a:pt x="14071" y="5340"/>
                </a:cubicBezTo>
                <a:cubicBezTo>
                  <a:pt x="14087" y="5278"/>
                  <a:pt x="13995" y="4984"/>
                  <a:pt x="13885" y="4683"/>
                </a:cubicBezTo>
                <a:cubicBezTo>
                  <a:pt x="13486" y="3591"/>
                  <a:pt x="12930" y="2522"/>
                  <a:pt x="12248" y="1598"/>
                </a:cubicBezTo>
                <a:cubicBezTo>
                  <a:pt x="11853" y="1062"/>
                  <a:pt x="10890" y="0"/>
                  <a:pt x="10798" y="0"/>
                </a:cubicBezTo>
                <a:close/>
                <a:moveTo>
                  <a:pt x="10757" y="1882"/>
                </a:moveTo>
                <a:lnTo>
                  <a:pt x="11047" y="2232"/>
                </a:lnTo>
                <a:cubicBezTo>
                  <a:pt x="11623" y="2896"/>
                  <a:pt x="12646" y="4722"/>
                  <a:pt x="12518" y="4858"/>
                </a:cubicBezTo>
                <a:cubicBezTo>
                  <a:pt x="12485" y="4892"/>
                  <a:pt x="12123" y="4885"/>
                  <a:pt x="11585" y="4837"/>
                </a:cubicBezTo>
                <a:cubicBezTo>
                  <a:pt x="10880" y="4774"/>
                  <a:pt x="10543" y="4778"/>
                  <a:pt x="9990" y="4837"/>
                </a:cubicBezTo>
                <a:cubicBezTo>
                  <a:pt x="9608" y="4877"/>
                  <a:pt x="9253" y="4909"/>
                  <a:pt x="9203" y="4924"/>
                </a:cubicBezTo>
                <a:cubicBezTo>
                  <a:pt x="9096" y="4957"/>
                  <a:pt x="9037" y="4916"/>
                  <a:pt x="9037" y="4793"/>
                </a:cubicBezTo>
                <a:cubicBezTo>
                  <a:pt x="9037" y="4679"/>
                  <a:pt x="9519" y="3678"/>
                  <a:pt x="9783" y="3239"/>
                </a:cubicBezTo>
                <a:cubicBezTo>
                  <a:pt x="9896" y="3052"/>
                  <a:pt x="10152" y="2687"/>
                  <a:pt x="10363" y="2407"/>
                </a:cubicBezTo>
                <a:lnTo>
                  <a:pt x="10757" y="1882"/>
                </a:lnTo>
                <a:close/>
                <a:moveTo>
                  <a:pt x="10715" y="6172"/>
                </a:moveTo>
                <a:cubicBezTo>
                  <a:pt x="11665" y="6168"/>
                  <a:pt x="12240" y="6255"/>
                  <a:pt x="12828" y="6500"/>
                </a:cubicBezTo>
                <a:cubicBezTo>
                  <a:pt x="13208" y="6658"/>
                  <a:pt x="13301" y="6728"/>
                  <a:pt x="13222" y="6828"/>
                </a:cubicBezTo>
                <a:cubicBezTo>
                  <a:pt x="13180" y="6881"/>
                  <a:pt x="13173" y="7040"/>
                  <a:pt x="13222" y="7353"/>
                </a:cubicBezTo>
                <a:cubicBezTo>
                  <a:pt x="13315" y="7948"/>
                  <a:pt x="13316" y="9726"/>
                  <a:pt x="13222" y="10176"/>
                </a:cubicBezTo>
                <a:cubicBezTo>
                  <a:pt x="13150" y="10521"/>
                  <a:pt x="13077" y="10656"/>
                  <a:pt x="13015" y="10549"/>
                </a:cubicBezTo>
                <a:cubicBezTo>
                  <a:pt x="12898" y="10348"/>
                  <a:pt x="10180" y="10237"/>
                  <a:pt x="9120" y="10395"/>
                </a:cubicBezTo>
                <a:cubicBezTo>
                  <a:pt x="8419" y="10500"/>
                  <a:pt x="8376" y="10479"/>
                  <a:pt x="8312" y="9936"/>
                </a:cubicBezTo>
                <a:cubicBezTo>
                  <a:pt x="8235" y="9267"/>
                  <a:pt x="8268" y="7810"/>
                  <a:pt x="8375" y="7178"/>
                </a:cubicBezTo>
                <a:cubicBezTo>
                  <a:pt x="8483" y="6530"/>
                  <a:pt x="8540" y="6324"/>
                  <a:pt x="8644" y="6412"/>
                </a:cubicBezTo>
                <a:cubicBezTo>
                  <a:pt x="8689" y="6450"/>
                  <a:pt x="8905" y="6424"/>
                  <a:pt x="9265" y="6325"/>
                </a:cubicBezTo>
                <a:cubicBezTo>
                  <a:pt x="9734" y="6195"/>
                  <a:pt x="9950" y="6174"/>
                  <a:pt x="10715" y="6172"/>
                </a:cubicBezTo>
                <a:close/>
                <a:moveTo>
                  <a:pt x="14651" y="7616"/>
                </a:moveTo>
                <a:cubicBezTo>
                  <a:pt x="14733" y="7553"/>
                  <a:pt x="14788" y="7584"/>
                  <a:pt x="15086" y="7835"/>
                </a:cubicBezTo>
                <a:cubicBezTo>
                  <a:pt x="15696" y="8347"/>
                  <a:pt x="16350" y="9226"/>
                  <a:pt x="16744" y="10067"/>
                </a:cubicBezTo>
                <a:cubicBezTo>
                  <a:pt x="17100" y="10829"/>
                  <a:pt x="17422" y="11896"/>
                  <a:pt x="17386" y="12234"/>
                </a:cubicBezTo>
                <a:cubicBezTo>
                  <a:pt x="17375" y="12329"/>
                  <a:pt x="17331" y="12402"/>
                  <a:pt x="17282" y="12409"/>
                </a:cubicBezTo>
                <a:cubicBezTo>
                  <a:pt x="17234" y="12415"/>
                  <a:pt x="16978" y="12294"/>
                  <a:pt x="16723" y="12124"/>
                </a:cubicBezTo>
                <a:cubicBezTo>
                  <a:pt x="16070" y="11691"/>
                  <a:pt x="14745" y="11007"/>
                  <a:pt x="14589" y="11030"/>
                </a:cubicBezTo>
                <a:cubicBezTo>
                  <a:pt x="14412" y="11056"/>
                  <a:pt x="14402" y="10919"/>
                  <a:pt x="14527" y="10286"/>
                </a:cubicBezTo>
                <a:cubicBezTo>
                  <a:pt x="14657" y="9627"/>
                  <a:pt x="14690" y="8810"/>
                  <a:pt x="14610" y="8185"/>
                </a:cubicBezTo>
                <a:cubicBezTo>
                  <a:pt x="14554" y="7745"/>
                  <a:pt x="14565" y="7682"/>
                  <a:pt x="14651" y="7616"/>
                </a:cubicBezTo>
                <a:close/>
                <a:moveTo>
                  <a:pt x="6904" y="7660"/>
                </a:moveTo>
                <a:cubicBezTo>
                  <a:pt x="6967" y="7765"/>
                  <a:pt x="6952" y="8051"/>
                  <a:pt x="6945" y="8645"/>
                </a:cubicBezTo>
                <a:cubicBezTo>
                  <a:pt x="6931" y="9772"/>
                  <a:pt x="7027" y="10653"/>
                  <a:pt x="7173" y="10767"/>
                </a:cubicBezTo>
                <a:cubicBezTo>
                  <a:pt x="7255" y="10831"/>
                  <a:pt x="7237" y="10850"/>
                  <a:pt x="6987" y="10964"/>
                </a:cubicBezTo>
                <a:cubicBezTo>
                  <a:pt x="6827" y="11037"/>
                  <a:pt x="6345" y="11276"/>
                  <a:pt x="5930" y="11490"/>
                </a:cubicBezTo>
                <a:cubicBezTo>
                  <a:pt x="5516" y="11703"/>
                  <a:pt x="4970" y="12029"/>
                  <a:pt x="4708" y="12212"/>
                </a:cubicBezTo>
                <a:cubicBezTo>
                  <a:pt x="4446" y="12395"/>
                  <a:pt x="4228" y="12536"/>
                  <a:pt x="4211" y="12518"/>
                </a:cubicBezTo>
                <a:cubicBezTo>
                  <a:pt x="4106" y="12408"/>
                  <a:pt x="4261" y="11462"/>
                  <a:pt x="4501" y="10789"/>
                </a:cubicBezTo>
                <a:cubicBezTo>
                  <a:pt x="4648" y="10376"/>
                  <a:pt x="4946" y="9734"/>
                  <a:pt x="5164" y="9367"/>
                </a:cubicBezTo>
                <a:cubicBezTo>
                  <a:pt x="5394" y="8977"/>
                  <a:pt x="6140" y="8103"/>
                  <a:pt x="6469" y="7835"/>
                </a:cubicBezTo>
                <a:cubicBezTo>
                  <a:pt x="6714" y="7635"/>
                  <a:pt x="6840" y="7555"/>
                  <a:pt x="6904" y="7660"/>
                </a:cubicBezTo>
                <a:close/>
                <a:moveTo>
                  <a:pt x="11917" y="11730"/>
                </a:moveTo>
                <a:cubicBezTo>
                  <a:pt x="12843" y="11880"/>
                  <a:pt x="12870" y="11897"/>
                  <a:pt x="12580" y="12671"/>
                </a:cubicBezTo>
                <a:cubicBezTo>
                  <a:pt x="12235" y="13591"/>
                  <a:pt x="11700" y="14529"/>
                  <a:pt x="11088" y="15298"/>
                </a:cubicBezTo>
                <a:cubicBezTo>
                  <a:pt x="10947" y="15474"/>
                  <a:pt x="10803" y="15626"/>
                  <a:pt x="10777" y="15626"/>
                </a:cubicBezTo>
                <a:cubicBezTo>
                  <a:pt x="10752" y="15626"/>
                  <a:pt x="10609" y="15474"/>
                  <a:pt x="10467" y="15298"/>
                </a:cubicBezTo>
                <a:cubicBezTo>
                  <a:pt x="9512" y="14109"/>
                  <a:pt x="8634" y="12161"/>
                  <a:pt x="8934" y="11905"/>
                </a:cubicBezTo>
                <a:cubicBezTo>
                  <a:pt x="9204" y="11675"/>
                  <a:pt x="10953" y="11575"/>
                  <a:pt x="11917" y="11730"/>
                </a:cubicBezTo>
                <a:close/>
                <a:moveTo>
                  <a:pt x="14237" y="12299"/>
                </a:moveTo>
                <a:cubicBezTo>
                  <a:pt x="14292" y="12331"/>
                  <a:pt x="14567" y="12459"/>
                  <a:pt x="14838" y="12584"/>
                </a:cubicBezTo>
                <a:cubicBezTo>
                  <a:pt x="15733" y="12995"/>
                  <a:pt x="17207" y="14096"/>
                  <a:pt x="17282" y="14400"/>
                </a:cubicBezTo>
                <a:cubicBezTo>
                  <a:pt x="17359" y="14711"/>
                  <a:pt x="16949" y="15955"/>
                  <a:pt x="16516" y="16720"/>
                </a:cubicBezTo>
                <a:cubicBezTo>
                  <a:pt x="16237" y="17211"/>
                  <a:pt x="15639" y="18030"/>
                  <a:pt x="15314" y="18340"/>
                </a:cubicBezTo>
                <a:cubicBezTo>
                  <a:pt x="15184" y="18464"/>
                  <a:pt x="15043" y="18561"/>
                  <a:pt x="15003" y="18558"/>
                </a:cubicBezTo>
                <a:cubicBezTo>
                  <a:pt x="14879" y="18551"/>
                  <a:pt x="13873" y="18089"/>
                  <a:pt x="13429" y="17836"/>
                </a:cubicBezTo>
                <a:cubicBezTo>
                  <a:pt x="12898" y="17534"/>
                  <a:pt x="12275" y="17100"/>
                  <a:pt x="11979" y="16829"/>
                </a:cubicBezTo>
                <a:lnTo>
                  <a:pt x="11751" y="16632"/>
                </a:lnTo>
                <a:lnTo>
                  <a:pt x="12145" y="16107"/>
                </a:lnTo>
                <a:cubicBezTo>
                  <a:pt x="12362" y="15822"/>
                  <a:pt x="12684" y="15370"/>
                  <a:pt x="12849" y="15101"/>
                </a:cubicBezTo>
                <a:cubicBezTo>
                  <a:pt x="13311" y="14348"/>
                  <a:pt x="14030" y="12807"/>
                  <a:pt x="14030" y="12584"/>
                </a:cubicBezTo>
                <a:cubicBezTo>
                  <a:pt x="14030" y="12380"/>
                  <a:pt x="14128" y="12237"/>
                  <a:pt x="14237" y="12299"/>
                </a:cubicBezTo>
                <a:close/>
                <a:moveTo>
                  <a:pt x="7318" y="12387"/>
                </a:moveTo>
                <a:cubicBezTo>
                  <a:pt x="7475" y="12404"/>
                  <a:pt x="7504" y="12453"/>
                  <a:pt x="7753" y="13109"/>
                </a:cubicBezTo>
                <a:cubicBezTo>
                  <a:pt x="8171" y="14210"/>
                  <a:pt x="8580" y="14947"/>
                  <a:pt x="9410" y="16107"/>
                </a:cubicBezTo>
                <a:cubicBezTo>
                  <a:pt x="9792" y="16641"/>
                  <a:pt x="9823" y="16679"/>
                  <a:pt x="9721" y="16742"/>
                </a:cubicBezTo>
                <a:cubicBezTo>
                  <a:pt x="9660" y="16779"/>
                  <a:pt x="9530" y="16894"/>
                  <a:pt x="9431" y="16983"/>
                </a:cubicBezTo>
                <a:cubicBezTo>
                  <a:pt x="8955" y="17408"/>
                  <a:pt x="7839" y="18055"/>
                  <a:pt x="7111" y="18340"/>
                </a:cubicBezTo>
                <a:cubicBezTo>
                  <a:pt x="6450" y="18598"/>
                  <a:pt x="6491" y="18607"/>
                  <a:pt x="6013" y="18077"/>
                </a:cubicBezTo>
                <a:cubicBezTo>
                  <a:pt x="5524" y="17535"/>
                  <a:pt x="5085" y="16899"/>
                  <a:pt x="4770" y="16239"/>
                </a:cubicBezTo>
                <a:cubicBezTo>
                  <a:pt x="4466" y="15601"/>
                  <a:pt x="4362" y="15224"/>
                  <a:pt x="4314" y="14685"/>
                </a:cubicBezTo>
                <a:cubicBezTo>
                  <a:pt x="4278" y="14276"/>
                  <a:pt x="4290" y="14217"/>
                  <a:pt x="4376" y="14181"/>
                </a:cubicBezTo>
                <a:cubicBezTo>
                  <a:pt x="4431" y="14159"/>
                  <a:pt x="4545" y="14060"/>
                  <a:pt x="4646" y="13963"/>
                </a:cubicBezTo>
                <a:cubicBezTo>
                  <a:pt x="5249" y="13376"/>
                  <a:pt x="6984" y="12351"/>
                  <a:pt x="7318" y="12387"/>
                </a:cubicBezTo>
                <a:close/>
                <a:moveTo>
                  <a:pt x="3113" y="15823"/>
                </a:moveTo>
                <a:cubicBezTo>
                  <a:pt x="3152" y="15848"/>
                  <a:pt x="3333" y="16200"/>
                  <a:pt x="3506" y="16589"/>
                </a:cubicBezTo>
                <a:cubicBezTo>
                  <a:pt x="3945" y="17571"/>
                  <a:pt x="4472" y="18435"/>
                  <a:pt x="4832" y="18755"/>
                </a:cubicBezTo>
                <a:cubicBezTo>
                  <a:pt x="4946" y="18857"/>
                  <a:pt x="4941" y="18859"/>
                  <a:pt x="4770" y="18930"/>
                </a:cubicBezTo>
                <a:cubicBezTo>
                  <a:pt x="4551" y="19021"/>
                  <a:pt x="3038" y="19068"/>
                  <a:pt x="2574" y="18996"/>
                </a:cubicBezTo>
                <a:cubicBezTo>
                  <a:pt x="1512" y="18831"/>
                  <a:pt x="1592" y="18846"/>
                  <a:pt x="1601" y="18646"/>
                </a:cubicBezTo>
                <a:cubicBezTo>
                  <a:pt x="1627" y="18034"/>
                  <a:pt x="2888" y="15676"/>
                  <a:pt x="3113" y="15823"/>
                </a:cubicBezTo>
                <a:close/>
                <a:moveTo>
                  <a:pt x="18297" y="16129"/>
                </a:moveTo>
                <a:lnTo>
                  <a:pt x="18525" y="16129"/>
                </a:lnTo>
                <a:cubicBezTo>
                  <a:pt x="18770" y="16110"/>
                  <a:pt x="18768" y="16107"/>
                  <a:pt x="19022" y="16523"/>
                </a:cubicBezTo>
                <a:cubicBezTo>
                  <a:pt x="19463" y="17245"/>
                  <a:pt x="20014" y="18521"/>
                  <a:pt x="19975" y="18733"/>
                </a:cubicBezTo>
                <a:cubicBezTo>
                  <a:pt x="19963" y="18803"/>
                  <a:pt x="19851" y="18854"/>
                  <a:pt x="19540" y="18909"/>
                </a:cubicBezTo>
                <a:cubicBezTo>
                  <a:pt x="18588" y="19074"/>
                  <a:pt x="16954" y="19044"/>
                  <a:pt x="16785" y="18865"/>
                </a:cubicBezTo>
                <a:cubicBezTo>
                  <a:pt x="16755" y="18833"/>
                  <a:pt x="16901" y="18604"/>
                  <a:pt x="17116" y="18296"/>
                </a:cubicBezTo>
                <a:cubicBezTo>
                  <a:pt x="17318" y="18007"/>
                  <a:pt x="17660" y="17409"/>
                  <a:pt x="17883" y="16961"/>
                </a:cubicBezTo>
                <a:lnTo>
                  <a:pt x="18297" y="16129"/>
                </a:lnTo>
                <a:close/>
                <a:moveTo>
                  <a:pt x="10715" y="17574"/>
                </a:moveTo>
                <a:lnTo>
                  <a:pt x="11150" y="17902"/>
                </a:lnTo>
                <a:cubicBezTo>
                  <a:pt x="12096" y="18641"/>
                  <a:pt x="13234" y="19346"/>
                  <a:pt x="13491" y="19346"/>
                </a:cubicBezTo>
                <a:cubicBezTo>
                  <a:pt x="13554" y="19346"/>
                  <a:pt x="13638" y="19380"/>
                  <a:pt x="13657" y="19412"/>
                </a:cubicBezTo>
                <a:cubicBezTo>
                  <a:pt x="13739" y="19553"/>
                  <a:pt x="12962" y="19903"/>
                  <a:pt x="12145" y="20090"/>
                </a:cubicBezTo>
                <a:cubicBezTo>
                  <a:pt x="11727" y="20186"/>
                  <a:pt x="11395" y="20204"/>
                  <a:pt x="10736" y="20200"/>
                </a:cubicBezTo>
                <a:cubicBezTo>
                  <a:pt x="9809" y="20194"/>
                  <a:pt x="9273" y="20098"/>
                  <a:pt x="8540" y="19806"/>
                </a:cubicBezTo>
                <a:cubicBezTo>
                  <a:pt x="8320" y="19718"/>
                  <a:pt x="8086" y="19659"/>
                  <a:pt x="8022" y="19653"/>
                </a:cubicBezTo>
                <a:cubicBezTo>
                  <a:pt x="7798" y="19630"/>
                  <a:pt x="7933" y="19504"/>
                  <a:pt x="8602" y="19127"/>
                </a:cubicBezTo>
                <a:cubicBezTo>
                  <a:pt x="9355" y="18704"/>
                  <a:pt x="10239" y="18076"/>
                  <a:pt x="10529" y="17771"/>
                </a:cubicBezTo>
                <a:lnTo>
                  <a:pt x="10715" y="17574"/>
                </a:lnTo>
                <a:close/>
              </a:path>
            </a:pathLst>
          </a:custGeom>
          <a:ln w="12700">
            <a:miter lim="400000"/>
          </a:ln>
        </p:spPr>
      </p:pic>
      <p:sp>
        <p:nvSpPr>
          <p:cNvPr id="166" name="God is Creator"/>
          <p:cNvSpPr txBox="1"/>
          <p:nvPr/>
        </p:nvSpPr>
        <p:spPr>
          <a:xfrm>
            <a:off x="2001254" y="1396447"/>
            <a:ext cx="4029775" cy="8661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marL="304800" indent="-304800" defTabSz="457200">
              <a:lnSpc>
                <a:spcPts val="7100"/>
              </a:lnSpc>
              <a:defRPr sz="4500">
                <a:uFill>
                  <a:solidFill>
                    <a:srgbClr val="000000"/>
                  </a:solidFill>
                </a:uFill>
                <a:latin typeface="Avenir Heavy"/>
                <a:ea typeface="Avenir Heavy"/>
                <a:cs typeface="Avenir Heavy"/>
                <a:sym typeface="Avenir Heavy"/>
              </a:defRPr>
            </a:lvl1pPr>
          </a:lstStyle>
          <a:p>
            <a:pPr/>
            <a:r>
              <a:t>God is Creator</a:t>
            </a:r>
          </a:p>
        </p:txBody>
      </p:sp>
      <p:sp>
        <p:nvSpPr>
          <p:cNvPr id="167" name="The Creator entered fully into human life (John 1:1-14)"/>
          <p:cNvSpPr txBox="1"/>
          <p:nvPr/>
        </p:nvSpPr>
        <p:spPr>
          <a:xfrm>
            <a:off x="1343342" y="2304877"/>
            <a:ext cx="9505316" cy="6121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marL="609600" indent="-304800" defTabSz="457200">
              <a:defRPr sz="3000">
                <a:uFill>
                  <a:solidFill>
                    <a:srgbClr val="000000"/>
                  </a:solidFill>
                </a:uFill>
                <a:latin typeface="Avenir Light"/>
                <a:ea typeface="Avenir Light"/>
                <a:cs typeface="Avenir Light"/>
                <a:sym typeface="Avenir Light"/>
              </a:defRPr>
            </a:lvl1pPr>
          </a:lstStyle>
          <a:p>
            <a:pPr/>
            <a:r>
              <a:t>The Creator entered fully into human life (John 1:1-14)</a:t>
            </a:r>
          </a:p>
        </p:txBody>
      </p:sp>
      <p:sp>
        <p:nvSpPr>
          <p:cNvPr id="168" name="Jesus was flesh and blood (1 John 4:2; 2 John 7)"/>
          <p:cNvSpPr txBox="1"/>
          <p:nvPr/>
        </p:nvSpPr>
        <p:spPr>
          <a:xfrm>
            <a:off x="1343342" y="2959308"/>
            <a:ext cx="8494142" cy="6121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marL="609600" indent="-304800" defTabSz="457200">
              <a:defRPr sz="3000">
                <a:uFill>
                  <a:solidFill>
                    <a:srgbClr val="000000"/>
                  </a:solidFill>
                </a:uFill>
                <a:latin typeface="Avenir Light"/>
                <a:ea typeface="Avenir Light"/>
                <a:cs typeface="Avenir Light"/>
                <a:sym typeface="Avenir Light"/>
              </a:defRPr>
            </a:pPr>
            <a:r>
              <a:t>Jesus was flesh and blood (1 John 4:2; 2 John 7)</a:t>
            </a:r>
            <a:r>
              <a:rPr sz="1200">
                <a:latin typeface="Times Roman"/>
                <a:ea typeface="Times Roman"/>
                <a:cs typeface="Times Roman"/>
                <a:sym typeface="Times Roman"/>
              </a:rPr>
              <a:t> </a:t>
            </a:r>
          </a:p>
        </p:txBody>
      </p:sp>
      <p:sp>
        <p:nvSpPr>
          <p:cNvPr id="169" name="Was the Son generated by the Father?"/>
          <p:cNvSpPr txBox="1"/>
          <p:nvPr/>
        </p:nvSpPr>
        <p:spPr>
          <a:xfrm>
            <a:off x="1343342" y="3613738"/>
            <a:ext cx="6936233" cy="6121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marL="609600" indent="-304800" defTabSz="457200">
              <a:defRPr sz="3000">
                <a:uFill>
                  <a:solidFill>
                    <a:srgbClr val="000000"/>
                  </a:solidFill>
                </a:uFill>
                <a:latin typeface="Avenir Light"/>
                <a:ea typeface="Avenir Light"/>
                <a:cs typeface="Avenir Light"/>
                <a:sym typeface="Avenir Light"/>
              </a:defRPr>
            </a:pPr>
            <a:r>
              <a:t>Was the Son generated by the Father?</a:t>
            </a:r>
            <a:r>
              <a:rPr sz="1200">
                <a:latin typeface="Times Roman"/>
                <a:ea typeface="Times Roman"/>
                <a:cs typeface="Times Roman"/>
                <a:sym typeface="Times Roman"/>
              </a:rPr>
              <a:t> </a:t>
            </a:r>
          </a:p>
        </p:txBody>
      </p:sp>
      <p:sp>
        <p:nvSpPr>
          <p:cNvPr id="170" name="Can we say, 'The Lord our God is one' + 'Jesus is Lord'?"/>
          <p:cNvSpPr txBox="1"/>
          <p:nvPr/>
        </p:nvSpPr>
        <p:spPr>
          <a:xfrm>
            <a:off x="1343342" y="4268169"/>
            <a:ext cx="9812402" cy="6121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marL="609600" indent="-304800" defTabSz="457200">
              <a:defRPr sz="3000">
                <a:uFill>
                  <a:solidFill>
                    <a:srgbClr val="000000"/>
                  </a:solidFill>
                </a:uFill>
                <a:latin typeface="Avenir Light"/>
                <a:ea typeface="Avenir Light"/>
                <a:cs typeface="Avenir Light"/>
                <a:sym typeface="Avenir Light"/>
              </a:defRPr>
            </a:pPr>
            <a:r>
              <a:t>Can we say, 'The Lord our God is one' + 'Jesus is Lord'?</a:t>
            </a:r>
            <a:r>
              <a:rPr sz="1200">
                <a:latin typeface="Times Roman"/>
                <a:ea typeface="Times Roman"/>
                <a:cs typeface="Times Roman"/>
                <a:sym typeface="Times Roman"/>
              </a:rPr>
              <a:t> </a:t>
            </a:r>
          </a:p>
        </p:txBody>
      </p:sp>
      <p:sp>
        <p:nvSpPr>
          <p:cNvPr id="171" name="Does God exist in different modes? (Sabellianism)"/>
          <p:cNvSpPr txBox="1"/>
          <p:nvPr/>
        </p:nvSpPr>
        <p:spPr>
          <a:xfrm>
            <a:off x="1343342" y="4922599"/>
            <a:ext cx="8833994" cy="6121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marL="609600" indent="-304800" defTabSz="457200">
              <a:defRPr sz="3000">
                <a:uFill>
                  <a:solidFill>
                    <a:srgbClr val="000000"/>
                  </a:solidFill>
                </a:uFill>
                <a:latin typeface="Avenir Light"/>
                <a:ea typeface="Avenir Light"/>
                <a:cs typeface="Avenir Light"/>
                <a:sym typeface="Avenir Light"/>
              </a:defRPr>
            </a:pPr>
            <a:r>
              <a:t>Does God exist in different modes? (Sabellianism)</a:t>
            </a:r>
            <a:r>
              <a:rPr sz="1200">
                <a:latin typeface="Times Roman"/>
                <a:ea typeface="Times Roman"/>
                <a:cs typeface="Times Roman"/>
                <a:sym typeface="Times Roman"/>
              </a:rPr>
              <a:t> </a:t>
            </a:r>
          </a:p>
        </p:txBody>
      </p:sp>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73" name="Image" descr="Image"/>
          <p:cNvPicPr>
            <a:picLocks noChangeAspect="1"/>
          </p:cNvPicPr>
          <p:nvPr/>
        </p:nvPicPr>
        <p:blipFill>
          <a:blip r:embed="rId2">
            <a:alphaModFix amt="20928"/>
            <a:extLst/>
          </a:blip>
          <a:stretch>
            <a:fillRect/>
          </a:stretch>
        </p:blipFill>
        <p:spPr>
          <a:xfrm>
            <a:off x="0" y="758072"/>
            <a:ext cx="12192000" cy="5341856"/>
          </a:xfrm>
          <a:prstGeom prst="rect">
            <a:avLst/>
          </a:prstGeom>
          <a:ln w="12700">
            <a:miter lim="400000"/>
          </a:ln>
        </p:spPr>
      </p:pic>
      <p:pic>
        <p:nvPicPr>
          <p:cNvPr id="174" name="Copy of TrainingWORKS -LMAP mono (transparent).png" descr="Copy of TrainingWORKS -LMAP mono (transparent).png"/>
          <p:cNvPicPr>
            <a:picLocks noChangeAspect="1"/>
          </p:cNvPicPr>
          <p:nvPr/>
        </p:nvPicPr>
        <p:blipFill>
          <a:blip r:embed="rId3">
            <a:extLst/>
          </a:blip>
          <a:stretch>
            <a:fillRect/>
          </a:stretch>
        </p:blipFill>
        <p:spPr>
          <a:xfrm>
            <a:off x="196644" y="5893310"/>
            <a:ext cx="2011318" cy="525211"/>
          </a:xfrm>
          <a:prstGeom prst="rect">
            <a:avLst/>
          </a:prstGeom>
          <a:ln w="12700">
            <a:miter lim="400000"/>
          </a:ln>
        </p:spPr>
      </p:pic>
      <p:pic>
        <p:nvPicPr>
          <p:cNvPr id="175" name="TrainingWORKS SOM-LMAP mono.png" descr="TrainingWORKS SOM-LMAP mono.png"/>
          <p:cNvPicPr>
            <a:picLocks noChangeAspect="1"/>
          </p:cNvPicPr>
          <p:nvPr/>
        </p:nvPicPr>
        <p:blipFill>
          <a:blip r:embed="rId4">
            <a:extLst/>
          </a:blip>
          <a:srcRect l="8127" t="56659" r="57452" b="39204"/>
          <a:stretch>
            <a:fillRect/>
          </a:stretch>
        </p:blipFill>
        <p:spPr>
          <a:xfrm>
            <a:off x="248905" y="6458649"/>
            <a:ext cx="1907698" cy="152832"/>
          </a:xfrm>
          <a:custGeom>
            <a:avLst/>
            <a:gdLst/>
            <a:ahLst/>
            <a:cxnLst>
              <a:cxn ang="0">
                <a:pos x="wd2" y="hd2"/>
              </a:cxn>
              <a:cxn ang="5400000">
                <a:pos x="wd2" y="hd2"/>
              </a:cxn>
              <a:cxn ang="10800000">
                <a:pos x="wd2" y="hd2"/>
              </a:cxn>
              <a:cxn ang="16200000">
                <a:pos x="wd2" y="hd2"/>
              </a:cxn>
            </a:cxnLst>
            <a:rect l="0" t="0" r="r" b="b"/>
            <a:pathLst>
              <a:path w="21496" h="18699" fill="norm" stroke="1" extrusionOk="0">
                <a:moveTo>
                  <a:pt x="521" y="17"/>
                </a:moveTo>
                <a:cubicBezTo>
                  <a:pt x="345" y="143"/>
                  <a:pt x="173" y="962"/>
                  <a:pt x="106" y="2445"/>
                </a:cubicBezTo>
                <a:cubicBezTo>
                  <a:pt x="-20" y="5205"/>
                  <a:pt x="77" y="7780"/>
                  <a:pt x="374" y="9437"/>
                </a:cubicBezTo>
                <a:cubicBezTo>
                  <a:pt x="732" y="11433"/>
                  <a:pt x="857" y="12724"/>
                  <a:pt x="857" y="14487"/>
                </a:cubicBezTo>
                <a:cubicBezTo>
                  <a:pt x="857" y="17769"/>
                  <a:pt x="322" y="18133"/>
                  <a:pt x="208" y="14924"/>
                </a:cubicBezTo>
                <a:cubicBezTo>
                  <a:pt x="182" y="14185"/>
                  <a:pt x="123" y="13565"/>
                  <a:pt x="79" y="13565"/>
                </a:cubicBezTo>
                <a:cubicBezTo>
                  <a:pt x="-43" y="13565"/>
                  <a:pt x="-20" y="15846"/>
                  <a:pt x="119" y="17352"/>
                </a:cubicBezTo>
                <a:cubicBezTo>
                  <a:pt x="194" y="18165"/>
                  <a:pt x="381" y="18663"/>
                  <a:pt x="593" y="18663"/>
                </a:cubicBezTo>
                <a:cubicBezTo>
                  <a:pt x="885" y="18663"/>
                  <a:pt x="954" y="18353"/>
                  <a:pt x="1027" y="16624"/>
                </a:cubicBezTo>
                <a:cubicBezTo>
                  <a:pt x="1169" y="13223"/>
                  <a:pt x="1053" y="10733"/>
                  <a:pt x="660" y="8660"/>
                </a:cubicBezTo>
                <a:cubicBezTo>
                  <a:pt x="268" y="6588"/>
                  <a:pt x="164" y="4902"/>
                  <a:pt x="311" y="2979"/>
                </a:cubicBezTo>
                <a:cubicBezTo>
                  <a:pt x="447" y="1202"/>
                  <a:pt x="684" y="1414"/>
                  <a:pt x="799" y="3416"/>
                </a:cubicBezTo>
                <a:cubicBezTo>
                  <a:pt x="894" y="5069"/>
                  <a:pt x="1089" y="5754"/>
                  <a:pt x="1089" y="4436"/>
                </a:cubicBezTo>
                <a:cubicBezTo>
                  <a:pt x="1089" y="4073"/>
                  <a:pt x="1037" y="2924"/>
                  <a:pt x="969" y="1862"/>
                </a:cubicBezTo>
                <a:cubicBezTo>
                  <a:pt x="880" y="491"/>
                  <a:pt x="698" y="-109"/>
                  <a:pt x="521" y="17"/>
                </a:cubicBezTo>
                <a:close/>
                <a:moveTo>
                  <a:pt x="1872" y="17"/>
                </a:moveTo>
                <a:cubicBezTo>
                  <a:pt x="1453" y="17"/>
                  <a:pt x="1326" y="2179"/>
                  <a:pt x="1326" y="9340"/>
                </a:cubicBezTo>
                <a:cubicBezTo>
                  <a:pt x="1326" y="12999"/>
                  <a:pt x="1367" y="15529"/>
                  <a:pt x="1447" y="16770"/>
                </a:cubicBezTo>
                <a:cubicBezTo>
                  <a:pt x="1536" y="18145"/>
                  <a:pt x="1648" y="18673"/>
                  <a:pt x="1859" y="18663"/>
                </a:cubicBezTo>
                <a:cubicBezTo>
                  <a:pt x="2203" y="18648"/>
                  <a:pt x="2300" y="17997"/>
                  <a:pt x="2373" y="15458"/>
                </a:cubicBezTo>
                <a:cubicBezTo>
                  <a:pt x="2414" y="14038"/>
                  <a:pt x="2397" y="13565"/>
                  <a:pt x="2306" y="13565"/>
                </a:cubicBezTo>
                <a:cubicBezTo>
                  <a:pt x="2238" y="13565"/>
                  <a:pt x="2185" y="14144"/>
                  <a:pt x="2185" y="14827"/>
                </a:cubicBezTo>
                <a:cubicBezTo>
                  <a:pt x="2185" y="16959"/>
                  <a:pt x="1919" y="17927"/>
                  <a:pt x="1729" y="16478"/>
                </a:cubicBezTo>
                <a:cubicBezTo>
                  <a:pt x="1585" y="15380"/>
                  <a:pt x="1559" y="14351"/>
                  <a:pt x="1559" y="9389"/>
                </a:cubicBezTo>
                <a:cubicBezTo>
                  <a:pt x="1559" y="5366"/>
                  <a:pt x="1596" y="3301"/>
                  <a:pt x="1675" y="2590"/>
                </a:cubicBezTo>
                <a:cubicBezTo>
                  <a:pt x="1836" y="1138"/>
                  <a:pt x="2055" y="1819"/>
                  <a:pt x="2145" y="4047"/>
                </a:cubicBezTo>
                <a:cubicBezTo>
                  <a:pt x="2227" y="6087"/>
                  <a:pt x="2418" y="6666"/>
                  <a:pt x="2418" y="4873"/>
                </a:cubicBezTo>
                <a:cubicBezTo>
                  <a:pt x="2418" y="2178"/>
                  <a:pt x="2175" y="17"/>
                  <a:pt x="1872" y="17"/>
                </a:cubicBezTo>
                <a:close/>
                <a:moveTo>
                  <a:pt x="2802" y="17"/>
                </a:moveTo>
                <a:cubicBezTo>
                  <a:pt x="2760" y="17"/>
                  <a:pt x="2731" y="4046"/>
                  <a:pt x="2731" y="9340"/>
                </a:cubicBezTo>
                <a:cubicBezTo>
                  <a:pt x="2731" y="14634"/>
                  <a:pt x="2760" y="18663"/>
                  <a:pt x="2802" y="18663"/>
                </a:cubicBezTo>
                <a:cubicBezTo>
                  <a:pt x="2843" y="18663"/>
                  <a:pt x="2887" y="16849"/>
                  <a:pt x="2901" y="14633"/>
                </a:cubicBezTo>
                <a:lnTo>
                  <a:pt x="2927" y="10603"/>
                </a:lnTo>
                <a:lnTo>
                  <a:pt x="3276" y="10603"/>
                </a:lnTo>
                <a:lnTo>
                  <a:pt x="3629" y="10603"/>
                </a:lnTo>
                <a:lnTo>
                  <a:pt x="3652" y="14633"/>
                </a:lnTo>
                <a:cubicBezTo>
                  <a:pt x="3665" y="16849"/>
                  <a:pt x="3710" y="18663"/>
                  <a:pt x="3750" y="18663"/>
                </a:cubicBezTo>
                <a:cubicBezTo>
                  <a:pt x="3792" y="18663"/>
                  <a:pt x="3822" y="14634"/>
                  <a:pt x="3822" y="9340"/>
                </a:cubicBezTo>
                <a:cubicBezTo>
                  <a:pt x="3822" y="4046"/>
                  <a:pt x="3792" y="17"/>
                  <a:pt x="3750" y="17"/>
                </a:cubicBezTo>
                <a:cubicBezTo>
                  <a:pt x="3710" y="17"/>
                  <a:pt x="3665" y="1831"/>
                  <a:pt x="3652" y="4047"/>
                </a:cubicBezTo>
                <a:lnTo>
                  <a:pt x="3629" y="8078"/>
                </a:lnTo>
                <a:lnTo>
                  <a:pt x="3276" y="8078"/>
                </a:lnTo>
                <a:lnTo>
                  <a:pt x="2927" y="8078"/>
                </a:lnTo>
                <a:lnTo>
                  <a:pt x="2901" y="4047"/>
                </a:lnTo>
                <a:cubicBezTo>
                  <a:pt x="2887" y="1831"/>
                  <a:pt x="2843" y="17"/>
                  <a:pt x="2802" y="17"/>
                </a:cubicBezTo>
                <a:close/>
                <a:moveTo>
                  <a:pt x="4774" y="17"/>
                </a:moveTo>
                <a:cubicBezTo>
                  <a:pt x="4616" y="24"/>
                  <a:pt x="4445" y="296"/>
                  <a:pt x="4394" y="648"/>
                </a:cubicBezTo>
                <a:cubicBezTo>
                  <a:pt x="4255" y="1608"/>
                  <a:pt x="4135" y="5644"/>
                  <a:pt x="4135" y="9340"/>
                </a:cubicBezTo>
                <a:cubicBezTo>
                  <a:pt x="4135" y="13037"/>
                  <a:pt x="4255" y="17023"/>
                  <a:pt x="4394" y="17983"/>
                </a:cubicBezTo>
                <a:cubicBezTo>
                  <a:pt x="4559" y="19125"/>
                  <a:pt x="5017" y="18696"/>
                  <a:pt x="5163" y="17255"/>
                </a:cubicBezTo>
                <a:cubicBezTo>
                  <a:pt x="5276" y="16146"/>
                  <a:pt x="5306" y="14601"/>
                  <a:pt x="5306" y="9826"/>
                </a:cubicBezTo>
                <a:cubicBezTo>
                  <a:pt x="5306" y="2230"/>
                  <a:pt x="5185" y="-2"/>
                  <a:pt x="4774" y="17"/>
                </a:cubicBezTo>
                <a:close/>
                <a:moveTo>
                  <a:pt x="6201" y="17"/>
                </a:moveTo>
                <a:cubicBezTo>
                  <a:pt x="6039" y="-77"/>
                  <a:pt x="5869" y="375"/>
                  <a:pt x="5763" y="1425"/>
                </a:cubicBezTo>
                <a:cubicBezTo>
                  <a:pt x="5569" y="3326"/>
                  <a:pt x="5552" y="15305"/>
                  <a:pt x="5740" y="17352"/>
                </a:cubicBezTo>
                <a:cubicBezTo>
                  <a:pt x="5901" y="19101"/>
                  <a:pt x="6387" y="19033"/>
                  <a:pt x="6567" y="17255"/>
                </a:cubicBezTo>
                <a:cubicBezTo>
                  <a:pt x="6757" y="15389"/>
                  <a:pt x="6773" y="4754"/>
                  <a:pt x="6590" y="1911"/>
                </a:cubicBezTo>
                <a:cubicBezTo>
                  <a:pt x="6515" y="755"/>
                  <a:pt x="6363" y="111"/>
                  <a:pt x="6201" y="17"/>
                </a:cubicBezTo>
                <a:close/>
                <a:moveTo>
                  <a:pt x="7140" y="17"/>
                </a:moveTo>
                <a:cubicBezTo>
                  <a:pt x="7047" y="17"/>
                  <a:pt x="7024" y="1715"/>
                  <a:pt x="7024" y="9340"/>
                </a:cubicBezTo>
                <a:lnTo>
                  <a:pt x="7024" y="18663"/>
                </a:lnTo>
                <a:lnTo>
                  <a:pt x="7493" y="18663"/>
                </a:lnTo>
                <a:cubicBezTo>
                  <a:pt x="8026" y="18663"/>
                  <a:pt x="8131" y="17214"/>
                  <a:pt x="7627" y="16818"/>
                </a:cubicBezTo>
                <a:lnTo>
                  <a:pt x="7296" y="16527"/>
                </a:lnTo>
                <a:lnTo>
                  <a:pt x="7274" y="8272"/>
                </a:lnTo>
                <a:cubicBezTo>
                  <a:pt x="7256" y="1688"/>
                  <a:pt x="7231" y="17"/>
                  <a:pt x="7140" y="17"/>
                </a:cubicBezTo>
                <a:close/>
                <a:moveTo>
                  <a:pt x="9291" y="17"/>
                </a:moveTo>
                <a:cubicBezTo>
                  <a:pt x="8837" y="17"/>
                  <a:pt x="8741" y="1566"/>
                  <a:pt x="8741" y="9049"/>
                </a:cubicBezTo>
                <a:cubicBezTo>
                  <a:pt x="8741" y="12545"/>
                  <a:pt x="8777" y="16110"/>
                  <a:pt x="8821" y="17012"/>
                </a:cubicBezTo>
                <a:cubicBezTo>
                  <a:pt x="8882" y="18253"/>
                  <a:pt x="8986" y="18663"/>
                  <a:pt x="9246" y="18663"/>
                </a:cubicBezTo>
                <a:cubicBezTo>
                  <a:pt x="9710" y="18663"/>
                  <a:pt x="9832" y="16717"/>
                  <a:pt x="9832" y="9340"/>
                </a:cubicBezTo>
                <a:cubicBezTo>
                  <a:pt x="9832" y="2185"/>
                  <a:pt x="9709" y="17"/>
                  <a:pt x="9291" y="17"/>
                </a:cubicBezTo>
                <a:close/>
                <a:moveTo>
                  <a:pt x="10145" y="17"/>
                </a:moveTo>
                <a:lnTo>
                  <a:pt x="10145" y="9340"/>
                </a:lnTo>
                <a:cubicBezTo>
                  <a:pt x="10145" y="16911"/>
                  <a:pt x="10170" y="18663"/>
                  <a:pt x="10261" y="18663"/>
                </a:cubicBezTo>
                <a:cubicBezTo>
                  <a:pt x="10341" y="18663"/>
                  <a:pt x="10379" y="17462"/>
                  <a:pt x="10395" y="14633"/>
                </a:cubicBezTo>
                <a:cubicBezTo>
                  <a:pt x="10419" y="10643"/>
                  <a:pt x="10423" y="10620"/>
                  <a:pt x="10713" y="10360"/>
                </a:cubicBezTo>
                <a:cubicBezTo>
                  <a:pt x="10874" y="10215"/>
                  <a:pt x="11004" y="9750"/>
                  <a:pt x="11004" y="9340"/>
                </a:cubicBezTo>
                <a:cubicBezTo>
                  <a:pt x="11004" y="8930"/>
                  <a:pt x="10874" y="8465"/>
                  <a:pt x="10713" y="8320"/>
                </a:cubicBezTo>
                <a:cubicBezTo>
                  <a:pt x="10435" y="8070"/>
                  <a:pt x="10418" y="7934"/>
                  <a:pt x="10418" y="5115"/>
                </a:cubicBezTo>
                <a:cubicBezTo>
                  <a:pt x="10418" y="2176"/>
                  <a:pt x="10422" y="2118"/>
                  <a:pt x="10789" y="1862"/>
                </a:cubicBezTo>
                <a:cubicBezTo>
                  <a:pt x="11344" y="1475"/>
                  <a:pt x="11238" y="17"/>
                  <a:pt x="10655" y="17"/>
                </a:cubicBezTo>
                <a:lnTo>
                  <a:pt x="10145" y="17"/>
                </a:lnTo>
                <a:close/>
                <a:moveTo>
                  <a:pt x="12095" y="17"/>
                </a:moveTo>
                <a:cubicBezTo>
                  <a:pt x="11955" y="17"/>
                  <a:pt x="11943" y="690"/>
                  <a:pt x="11943" y="9340"/>
                </a:cubicBezTo>
                <a:cubicBezTo>
                  <a:pt x="11943" y="16911"/>
                  <a:pt x="11963" y="18663"/>
                  <a:pt x="12055" y="18663"/>
                </a:cubicBezTo>
                <a:cubicBezTo>
                  <a:pt x="12134" y="18663"/>
                  <a:pt x="12176" y="17462"/>
                  <a:pt x="12193" y="14633"/>
                </a:cubicBezTo>
                <a:cubicBezTo>
                  <a:pt x="12223" y="9612"/>
                  <a:pt x="12338" y="9664"/>
                  <a:pt x="12484" y="14779"/>
                </a:cubicBezTo>
                <a:cubicBezTo>
                  <a:pt x="12545" y="16931"/>
                  <a:pt x="12629" y="18576"/>
                  <a:pt x="12672" y="18421"/>
                </a:cubicBezTo>
                <a:cubicBezTo>
                  <a:pt x="12715" y="18265"/>
                  <a:pt x="12806" y="16379"/>
                  <a:pt x="12873" y="14196"/>
                </a:cubicBezTo>
                <a:cubicBezTo>
                  <a:pt x="12940" y="12012"/>
                  <a:pt x="13031" y="10092"/>
                  <a:pt x="13074" y="9971"/>
                </a:cubicBezTo>
                <a:cubicBezTo>
                  <a:pt x="13117" y="9851"/>
                  <a:pt x="13164" y="11747"/>
                  <a:pt x="13177" y="14196"/>
                </a:cubicBezTo>
                <a:cubicBezTo>
                  <a:pt x="13194" y="17399"/>
                  <a:pt x="13230" y="18663"/>
                  <a:pt x="13311" y="18663"/>
                </a:cubicBezTo>
                <a:cubicBezTo>
                  <a:pt x="13403" y="18663"/>
                  <a:pt x="13423" y="16918"/>
                  <a:pt x="13423" y="9340"/>
                </a:cubicBezTo>
                <a:cubicBezTo>
                  <a:pt x="13423" y="621"/>
                  <a:pt x="13415" y="17"/>
                  <a:pt x="13271" y="17"/>
                </a:cubicBezTo>
                <a:cubicBezTo>
                  <a:pt x="13147" y="17"/>
                  <a:pt x="13084" y="1200"/>
                  <a:pt x="12949" y="6135"/>
                </a:cubicBezTo>
                <a:cubicBezTo>
                  <a:pt x="12856" y="9517"/>
                  <a:pt x="12752" y="12658"/>
                  <a:pt x="12716" y="13079"/>
                </a:cubicBezTo>
                <a:cubicBezTo>
                  <a:pt x="12641" y="13980"/>
                  <a:pt x="12541" y="11628"/>
                  <a:pt x="12368" y="4873"/>
                </a:cubicBezTo>
                <a:cubicBezTo>
                  <a:pt x="12271" y="1091"/>
                  <a:pt x="12212" y="17"/>
                  <a:pt x="12095" y="17"/>
                </a:cubicBezTo>
                <a:close/>
                <a:moveTo>
                  <a:pt x="13893" y="17"/>
                </a:moveTo>
                <a:cubicBezTo>
                  <a:pt x="13845" y="17"/>
                  <a:pt x="13816" y="3685"/>
                  <a:pt x="13816" y="9340"/>
                </a:cubicBezTo>
                <a:cubicBezTo>
                  <a:pt x="13816" y="14995"/>
                  <a:pt x="13845" y="18663"/>
                  <a:pt x="13893" y="18663"/>
                </a:cubicBezTo>
                <a:cubicBezTo>
                  <a:pt x="13940" y="18663"/>
                  <a:pt x="13973" y="14995"/>
                  <a:pt x="13973" y="9340"/>
                </a:cubicBezTo>
                <a:cubicBezTo>
                  <a:pt x="13973" y="3685"/>
                  <a:pt x="13940" y="17"/>
                  <a:pt x="13893" y="17"/>
                </a:cubicBezTo>
                <a:close/>
                <a:moveTo>
                  <a:pt x="15417" y="17"/>
                </a:moveTo>
                <a:cubicBezTo>
                  <a:pt x="15326" y="17"/>
                  <a:pt x="15297" y="1153"/>
                  <a:pt x="15297" y="5067"/>
                </a:cubicBezTo>
                <a:cubicBezTo>
                  <a:pt x="15297" y="7838"/>
                  <a:pt x="15269" y="10292"/>
                  <a:pt x="15230" y="10554"/>
                </a:cubicBezTo>
                <a:cubicBezTo>
                  <a:pt x="15191" y="10816"/>
                  <a:pt x="15037" y="8664"/>
                  <a:pt x="14890" y="5747"/>
                </a:cubicBezTo>
                <a:cubicBezTo>
                  <a:pt x="14742" y="2830"/>
                  <a:pt x="14563" y="313"/>
                  <a:pt x="14492" y="162"/>
                </a:cubicBezTo>
                <a:cubicBezTo>
                  <a:pt x="14377" y="-80"/>
                  <a:pt x="14362" y="994"/>
                  <a:pt x="14362" y="9292"/>
                </a:cubicBezTo>
                <a:cubicBezTo>
                  <a:pt x="14362" y="17075"/>
                  <a:pt x="14381" y="18663"/>
                  <a:pt x="14478" y="18663"/>
                </a:cubicBezTo>
                <a:cubicBezTo>
                  <a:pt x="14570" y="18663"/>
                  <a:pt x="14595" y="17515"/>
                  <a:pt x="14595" y="13225"/>
                </a:cubicBezTo>
                <a:cubicBezTo>
                  <a:pt x="14595" y="10220"/>
                  <a:pt x="14629" y="7482"/>
                  <a:pt x="14671" y="7203"/>
                </a:cubicBezTo>
                <a:cubicBezTo>
                  <a:pt x="14712" y="6925"/>
                  <a:pt x="14872" y="9407"/>
                  <a:pt x="15024" y="12691"/>
                </a:cubicBezTo>
                <a:cubicBezTo>
                  <a:pt x="15432" y="21491"/>
                  <a:pt x="15534" y="20833"/>
                  <a:pt x="15534" y="9340"/>
                </a:cubicBezTo>
                <a:cubicBezTo>
                  <a:pt x="15534" y="1612"/>
                  <a:pt x="15514" y="17"/>
                  <a:pt x="15417" y="17"/>
                </a:cubicBezTo>
                <a:close/>
                <a:moveTo>
                  <a:pt x="16039" y="17"/>
                </a:moveTo>
                <a:cubicBezTo>
                  <a:pt x="15942" y="17"/>
                  <a:pt x="15923" y="1612"/>
                  <a:pt x="15923" y="9340"/>
                </a:cubicBezTo>
                <a:cubicBezTo>
                  <a:pt x="15923" y="17068"/>
                  <a:pt x="15942" y="18663"/>
                  <a:pt x="16039" y="18663"/>
                </a:cubicBezTo>
                <a:cubicBezTo>
                  <a:pt x="16136" y="18663"/>
                  <a:pt x="16155" y="17068"/>
                  <a:pt x="16155" y="9340"/>
                </a:cubicBezTo>
                <a:cubicBezTo>
                  <a:pt x="16155" y="1612"/>
                  <a:pt x="16136" y="17"/>
                  <a:pt x="16039" y="17"/>
                </a:cubicBezTo>
                <a:close/>
                <a:moveTo>
                  <a:pt x="16992" y="17"/>
                </a:moveTo>
                <a:cubicBezTo>
                  <a:pt x="16815" y="143"/>
                  <a:pt x="16643" y="962"/>
                  <a:pt x="16576" y="2445"/>
                </a:cubicBezTo>
                <a:cubicBezTo>
                  <a:pt x="16450" y="5205"/>
                  <a:pt x="16547" y="7780"/>
                  <a:pt x="16844" y="9437"/>
                </a:cubicBezTo>
                <a:cubicBezTo>
                  <a:pt x="17340" y="12200"/>
                  <a:pt x="17483" y="15168"/>
                  <a:pt x="17193" y="16818"/>
                </a:cubicBezTo>
                <a:cubicBezTo>
                  <a:pt x="17017" y="17817"/>
                  <a:pt x="16705" y="16581"/>
                  <a:pt x="16705" y="14876"/>
                </a:cubicBezTo>
                <a:cubicBezTo>
                  <a:pt x="16705" y="14161"/>
                  <a:pt x="16649" y="13565"/>
                  <a:pt x="16585" y="13565"/>
                </a:cubicBezTo>
                <a:cubicBezTo>
                  <a:pt x="16432" y="13565"/>
                  <a:pt x="16438" y="15663"/>
                  <a:pt x="16594" y="17352"/>
                </a:cubicBezTo>
                <a:cubicBezTo>
                  <a:pt x="16668" y="18165"/>
                  <a:pt x="16851" y="18663"/>
                  <a:pt x="17063" y="18663"/>
                </a:cubicBezTo>
                <a:cubicBezTo>
                  <a:pt x="17355" y="18663"/>
                  <a:pt x="17424" y="18353"/>
                  <a:pt x="17497" y="16624"/>
                </a:cubicBezTo>
                <a:cubicBezTo>
                  <a:pt x="17639" y="13223"/>
                  <a:pt x="17527" y="10733"/>
                  <a:pt x="17135" y="8660"/>
                </a:cubicBezTo>
                <a:cubicBezTo>
                  <a:pt x="16742" y="6588"/>
                  <a:pt x="16634" y="4902"/>
                  <a:pt x="16781" y="2979"/>
                </a:cubicBezTo>
                <a:cubicBezTo>
                  <a:pt x="16917" y="1202"/>
                  <a:pt x="17154" y="1414"/>
                  <a:pt x="17269" y="3416"/>
                </a:cubicBezTo>
                <a:cubicBezTo>
                  <a:pt x="17364" y="5069"/>
                  <a:pt x="17564" y="5754"/>
                  <a:pt x="17564" y="4436"/>
                </a:cubicBezTo>
                <a:cubicBezTo>
                  <a:pt x="17564" y="4073"/>
                  <a:pt x="17507" y="2924"/>
                  <a:pt x="17439" y="1862"/>
                </a:cubicBezTo>
                <a:cubicBezTo>
                  <a:pt x="17350" y="491"/>
                  <a:pt x="17168" y="-109"/>
                  <a:pt x="16992" y="17"/>
                </a:cubicBezTo>
                <a:close/>
                <a:moveTo>
                  <a:pt x="18266" y="17"/>
                </a:moveTo>
                <a:cubicBezTo>
                  <a:pt x="17736" y="17"/>
                  <a:pt x="17502" y="1320"/>
                  <a:pt x="17935" y="1862"/>
                </a:cubicBezTo>
                <a:lnTo>
                  <a:pt x="18150" y="2153"/>
                </a:lnTo>
                <a:lnTo>
                  <a:pt x="18172" y="10408"/>
                </a:lnTo>
                <a:cubicBezTo>
                  <a:pt x="18190" y="16894"/>
                  <a:pt x="18214" y="18663"/>
                  <a:pt x="18302" y="18663"/>
                </a:cubicBezTo>
                <a:cubicBezTo>
                  <a:pt x="18389" y="18663"/>
                  <a:pt x="18418" y="16894"/>
                  <a:pt x="18436" y="10408"/>
                </a:cubicBezTo>
                <a:cubicBezTo>
                  <a:pt x="18457" y="2563"/>
                  <a:pt x="18471" y="2119"/>
                  <a:pt x="18637" y="1862"/>
                </a:cubicBezTo>
                <a:cubicBezTo>
                  <a:pt x="19028" y="1259"/>
                  <a:pt x="18777" y="17"/>
                  <a:pt x="18266" y="17"/>
                </a:cubicBezTo>
                <a:close/>
                <a:moveTo>
                  <a:pt x="19125" y="17"/>
                </a:moveTo>
                <a:lnTo>
                  <a:pt x="19125" y="9340"/>
                </a:lnTo>
                <a:cubicBezTo>
                  <a:pt x="19125" y="14615"/>
                  <a:pt x="19155" y="18663"/>
                  <a:pt x="19196" y="18663"/>
                </a:cubicBezTo>
                <a:cubicBezTo>
                  <a:pt x="19237" y="18663"/>
                  <a:pt x="19281" y="17053"/>
                  <a:pt x="19295" y="15070"/>
                </a:cubicBezTo>
                <a:cubicBezTo>
                  <a:pt x="19318" y="11568"/>
                  <a:pt x="19325" y="11477"/>
                  <a:pt x="19590" y="11477"/>
                </a:cubicBezTo>
                <a:cubicBezTo>
                  <a:pt x="19802" y="11477"/>
                  <a:pt x="19866" y="11805"/>
                  <a:pt x="19885" y="13128"/>
                </a:cubicBezTo>
                <a:cubicBezTo>
                  <a:pt x="19943" y="17328"/>
                  <a:pt x="19990" y="18663"/>
                  <a:pt x="20082" y="18663"/>
                </a:cubicBezTo>
                <a:cubicBezTo>
                  <a:pt x="20191" y="18663"/>
                  <a:pt x="20169" y="12150"/>
                  <a:pt x="20055" y="10603"/>
                </a:cubicBezTo>
                <a:cubicBezTo>
                  <a:pt x="20019" y="10120"/>
                  <a:pt x="20024" y="9150"/>
                  <a:pt x="20064" y="8466"/>
                </a:cubicBezTo>
                <a:cubicBezTo>
                  <a:pt x="20104" y="7782"/>
                  <a:pt x="20135" y="6178"/>
                  <a:pt x="20135" y="4921"/>
                </a:cubicBezTo>
                <a:cubicBezTo>
                  <a:pt x="20137" y="1887"/>
                  <a:pt x="19876" y="17"/>
                  <a:pt x="19456" y="17"/>
                </a:cubicBezTo>
                <a:lnTo>
                  <a:pt x="19125" y="17"/>
                </a:lnTo>
                <a:close/>
                <a:moveTo>
                  <a:pt x="20439" y="17"/>
                </a:moveTo>
                <a:cubicBezTo>
                  <a:pt x="20321" y="17"/>
                  <a:pt x="20335" y="835"/>
                  <a:pt x="20569" y="6135"/>
                </a:cubicBezTo>
                <a:cubicBezTo>
                  <a:pt x="20730" y="9786"/>
                  <a:pt x="20842" y="13548"/>
                  <a:pt x="20842" y="15458"/>
                </a:cubicBezTo>
                <a:cubicBezTo>
                  <a:pt x="20842" y="17221"/>
                  <a:pt x="20875" y="18663"/>
                  <a:pt x="20918" y="18663"/>
                </a:cubicBezTo>
                <a:cubicBezTo>
                  <a:pt x="20961" y="18663"/>
                  <a:pt x="20998" y="17301"/>
                  <a:pt x="20998" y="15653"/>
                </a:cubicBezTo>
                <a:cubicBezTo>
                  <a:pt x="20998" y="14004"/>
                  <a:pt x="21086" y="10764"/>
                  <a:pt x="21195" y="8417"/>
                </a:cubicBezTo>
                <a:cubicBezTo>
                  <a:pt x="21512" y="1615"/>
                  <a:pt x="21557" y="17"/>
                  <a:pt x="21428" y="17"/>
                </a:cubicBezTo>
                <a:cubicBezTo>
                  <a:pt x="21366" y="17"/>
                  <a:pt x="21243" y="1793"/>
                  <a:pt x="21155" y="3950"/>
                </a:cubicBezTo>
                <a:cubicBezTo>
                  <a:pt x="21021" y="7235"/>
                  <a:pt x="20978" y="7683"/>
                  <a:pt x="20882" y="6815"/>
                </a:cubicBezTo>
                <a:cubicBezTo>
                  <a:pt x="20819" y="6245"/>
                  <a:pt x="20725" y="4469"/>
                  <a:pt x="20672" y="2882"/>
                </a:cubicBezTo>
                <a:cubicBezTo>
                  <a:pt x="20612" y="1088"/>
                  <a:pt x="20525" y="17"/>
                  <a:pt x="20439" y="17"/>
                </a:cubicBezTo>
                <a:close/>
                <a:moveTo>
                  <a:pt x="6125" y="1716"/>
                </a:moveTo>
                <a:cubicBezTo>
                  <a:pt x="6385" y="1716"/>
                  <a:pt x="6554" y="4734"/>
                  <a:pt x="6554" y="9340"/>
                </a:cubicBezTo>
                <a:cubicBezTo>
                  <a:pt x="6554" y="11465"/>
                  <a:pt x="6500" y="14033"/>
                  <a:pt x="6433" y="15070"/>
                </a:cubicBezTo>
                <a:cubicBezTo>
                  <a:pt x="6283" y="17406"/>
                  <a:pt x="5966" y="17538"/>
                  <a:pt x="5856" y="15313"/>
                </a:cubicBezTo>
                <a:cubicBezTo>
                  <a:pt x="5812" y="14410"/>
                  <a:pt x="5776" y="11734"/>
                  <a:pt x="5776" y="9340"/>
                </a:cubicBezTo>
                <a:cubicBezTo>
                  <a:pt x="5776" y="3966"/>
                  <a:pt x="5879" y="1716"/>
                  <a:pt x="6125" y="1716"/>
                </a:cubicBezTo>
                <a:close/>
                <a:moveTo>
                  <a:pt x="19617" y="1765"/>
                </a:moveTo>
                <a:cubicBezTo>
                  <a:pt x="19764" y="2021"/>
                  <a:pt x="19903" y="3371"/>
                  <a:pt x="19903" y="5601"/>
                </a:cubicBezTo>
                <a:cubicBezTo>
                  <a:pt x="19903" y="6697"/>
                  <a:pt x="19839" y="7982"/>
                  <a:pt x="19755" y="8466"/>
                </a:cubicBezTo>
                <a:cubicBezTo>
                  <a:pt x="19410" y="10472"/>
                  <a:pt x="19247" y="9076"/>
                  <a:pt x="19295" y="4533"/>
                </a:cubicBezTo>
                <a:cubicBezTo>
                  <a:pt x="19318" y="2343"/>
                  <a:pt x="19470" y="1509"/>
                  <a:pt x="19617" y="1765"/>
                </a:cubicBezTo>
                <a:close/>
                <a:moveTo>
                  <a:pt x="4685" y="1813"/>
                </a:moveTo>
                <a:cubicBezTo>
                  <a:pt x="4822" y="1725"/>
                  <a:pt x="4976" y="2598"/>
                  <a:pt x="5056" y="4241"/>
                </a:cubicBezTo>
                <a:cubicBezTo>
                  <a:pt x="5178" y="6751"/>
                  <a:pt x="5142" y="13769"/>
                  <a:pt x="4998" y="15653"/>
                </a:cubicBezTo>
                <a:cubicBezTo>
                  <a:pt x="4859" y="17470"/>
                  <a:pt x="4549" y="17277"/>
                  <a:pt x="4452" y="15313"/>
                </a:cubicBezTo>
                <a:cubicBezTo>
                  <a:pt x="4338" y="12990"/>
                  <a:pt x="4349" y="4882"/>
                  <a:pt x="4470" y="3076"/>
                </a:cubicBezTo>
                <a:cubicBezTo>
                  <a:pt x="4523" y="2295"/>
                  <a:pt x="4602" y="1867"/>
                  <a:pt x="4685" y="1813"/>
                </a:cubicBezTo>
                <a:close/>
                <a:moveTo>
                  <a:pt x="9210" y="1813"/>
                </a:moveTo>
                <a:cubicBezTo>
                  <a:pt x="9348" y="1725"/>
                  <a:pt x="9501" y="2596"/>
                  <a:pt x="9577" y="4241"/>
                </a:cubicBezTo>
                <a:cubicBezTo>
                  <a:pt x="9713" y="7173"/>
                  <a:pt x="9701" y="12805"/>
                  <a:pt x="9555" y="15070"/>
                </a:cubicBezTo>
                <a:cubicBezTo>
                  <a:pt x="9404" y="17406"/>
                  <a:pt x="9087" y="17538"/>
                  <a:pt x="8978" y="15313"/>
                </a:cubicBezTo>
                <a:cubicBezTo>
                  <a:pt x="8863" y="12990"/>
                  <a:pt x="8879" y="4882"/>
                  <a:pt x="9000" y="3076"/>
                </a:cubicBezTo>
                <a:cubicBezTo>
                  <a:pt x="9053" y="2292"/>
                  <a:pt x="9128" y="1867"/>
                  <a:pt x="9210" y="1813"/>
                </a:cubicBezTo>
                <a:close/>
              </a:path>
            </a:pathLst>
          </a:custGeom>
          <a:ln w="12700">
            <a:miter lim="400000"/>
          </a:ln>
        </p:spPr>
      </p:pic>
      <p:sp>
        <p:nvSpPr>
          <p:cNvPr id="176" name="Some background"/>
          <p:cNvSpPr txBox="1"/>
          <p:nvPr/>
        </p:nvSpPr>
        <p:spPr>
          <a:xfrm>
            <a:off x="3875786" y="174749"/>
            <a:ext cx="4440429" cy="7899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lgn="ctr" defTabSz="457200">
              <a:defRPr sz="4000">
                <a:uFill>
                  <a:solidFill>
                    <a:srgbClr val="000000"/>
                  </a:solidFill>
                </a:uFill>
                <a:latin typeface="Avenir Black"/>
                <a:ea typeface="Avenir Black"/>
                <a:cs typeface="Avenir Black"/>
                <a:sym typeface="Avenir Black"/>
              </a:defRPr>
            </a:lvl1pPr>
          </a:lstStyle>
          <a:p>
            <a:pPr/>
            <a:r>
              <a:t>Some background</a:t>
            </a:r>
          </a:p>
        </p:txBody>
      </p:sp>
      <p:sp>
        <p:nvSpPr>
          <p:cNvPr id="177" name="Tertullian"/>
          <p:cNvSpPr txBox="1"/>
          <p:nvPr/>
        </p:nvSpPr>
        <p:spPr>
          <a:xfrm>
            <a:off x="281043" y="2837179"/>
            <a:ext cx="3212466" cy="11836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defTabSz="457200">
              <a:defRPr sz="5500">
                <a:uFill>
                  <a:solidFill>
                    <a:srgbClr val="000000"/>
                  </a:solidFill>
                </a:uFill>
                <a:latin typeface="FSP DEMO - Visby CF Heavy Regular"/>
                <a:ea typeface="FSP DEMO - Visby CF Heavy Regular"/>
                <a:cs typeface="FSP DEMO - Visby CF Heavy Regular"/>
                <a:sym typeface="FSP DEMO - Visby CF Heavy Regular"/>
              </a:defRPr>
            </a:lvl1pPr>
          </a:lstStyle>
          <a:p>
            <a:pPr/>
            <a:r>
              <a:t>Tertullian</a:t>
            </a:r>
          </a:p>
        </p:txBody>
      </p:sp>
      <p:sp>
        <p:nvSpPr>
          <p:cNvPr id="178" name="God is one being (substantia) but three distinct individuals (personae)"/>
          <p:cNvSpPr txBox="1"/>
          <p:nvPr/>
        </p:nvSpPr>
        <p:spPr>
          <a:xfrm>
            <a:off x="4299931" y="1757680"/>
            <a:ext cx="7807567" cy="33426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ctr" defTabSz="457200">
              <a:defRPr sz="4700">
                <a:uFill>
                  <a:solidFill>
                    <a:srgbClr val="000000"/>
                  </a:solidFill>
                </a:uFill>
                <a:latin typeface="Avenir Light"/>
                <a:ea typeface="Avenir Light"/>
                <a:cs typeface="Avenir Light"/>
                <a:sym typeface="Avenir Light"/>
              </a:defRPr>
            </a:pPr>
            <a:r>
              <a:t>God is </a:t>
            </a:r>
            <a:r>
              <a:rPr>
                <a:latin typeface="Avenir Heavy"/>
                <a:ea typeface="Avenir Heavy"/>
                <a:cs typeface="Avenir Heavy"/>
                <a:sym typeface="Avenir Heavy"/>
              </a:rPr>
              <a:t>one</a:t>
            </a:r>
            <a:r>
              <a:t> being (</a:t>
            </a:r>
            <a:r>
              <a:rPr i="1">
                <a:latin typeface="Avenir Heavy"/>
                <a:ea typeface="Avenir Heavy"/>
                <a:cs typeface="Avenir Heavy"/>
                <a:sym typeface="Avenir Heavy"/>
              </a:rPr>
              <a:t>substantia</a:t>
            </a:r>
            <a:r>
              <a:t>) but </a:t>
            </a:r>
            <a:r>
              <a:rPr>
                <a:latin typeface="Avenir Heavy"/>
                <a:ea typeface="Avenir Heavy"/>
                <a:cs typeface="Avenir Heavy"/>
                <a:sym typeface="Avenir Heavy"/>
              </a:rPr>
              <a:t>three</a:t>
            </a:r>
            <a:r>
              <a:t> distinct individuals (</a:t>
            </a:r>
            <a:r>
              <a:rPr i="1">
                <a:latin typeface="Avenir Heavy"/>
                <a:ea typeface="Avenir Heavy"/>
                <a:cs typeface="Avenir Heavy"/>
                <a:sym typeface="Avenir Heavy"/>
              </a:rPr>
              <a:t>personae</a:t>
            </a:r>
            <a:r>
              <a:t>) </a:t>
            </a:r>
          </a:p>
        </p:txBody>
      </p:sp>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80" name="Image" descr="Image"/>
          <p:cNvPicPr>
            <a:picLocks noChangeAspect="1"/>
          </p:cNvPicPr>
          <p:nvPr/>
        </p:nvPicPr>
        <p:blipFill>
          <a:blip r:embed="rId2">
            <a:alphaModFix amt="19920"/>
            <a:extLst/>
          </a:blip>
          <a:srcRect l="0" t="7507" r="0" b="24379"/>
          <a:stretch>
            <a:fillRect/>
          </a:stretch>
        </p:blipFill>
        <p:spPr>
          <a:xfrm>
            <a:off x="101203" y="706834"/>
            <a:ext cx="11989396" cy="5444199"/>
          </a:xfrm>
          <a:prstGeom prst="rect">
            <a:avLst/>
          </a:prstGeom>
          <a:ln w="12700">
            <a:miter lim="400000"/>
          </a:ln>
        </p:spPr>
      </p:pic>
      <p:pic>
        <p:nvPicPr>
          <p:cNvPr id="181" name="Copy of TrainingWORKS -LMAP mono (transparent).png" descr="Copy of TrainingWORKS -LMAP mono (transparent).png"/>
          <p:cNvPicPr>
            <a:picLocks noChangeAspect="1"/>
          </p:cNvPicPr>
          <p:nvPr/>
        </p:nvPicPr>
        <p:blipFill>
          <a:blip r:embed="rId3">
            <a:extLst/>
          </a:blip>
          <a:stretch>
            <a:fillRect/>
          </a:stretch>
        </p:blipFill>
        <p:spPr>
          <a:xfrm>
            <a:off x="196644" y="5893310"/>
            <a:ext cx="2011318" cy="525211"/>
          </a:xfrm>
          <a:prstGeom prst="rect">
            <a:avLst/>
          </a:prstGeom>
          <a:ln w="12700">
            <a:miter lim="400000"/>
          </a:ln>
        </p:spPr>
      </p:pic>
      <p:pic>
        <p:nvPicPr>
          <p:cNvPr id="182" name="TrainingWORKS SOM-LMAP mono.png" descr="TrainingWORKS SOM-LMAP mono.png"/>
          <p:cNvPicPr>
            <a:picLocks noChangeAspect="1"/>
          </p:cNvPicPr>
          <p:nvPr/>
        </p:nvPicPr>
        <p:blipFill>
          <a:blip r:embed="rId4">
            <a:extLst/>
          </a:blip>
          <a:srcRect l="8127" t="56659" r="57452" b="39204"/>
          <a:stretch>
            <a:fillRect/>
          </a:stretch>
        </p:blipFill>
        <p:spPr>
          <a:xfrm>
            <a:off x="248905" y="6458649"/>
            <a:ext cx="1907698" cy="152832"/>
          </a:xfrm>
          <a:custGeom>
            <a:avLst/>
            <a:gdLst/>
            <a:ahLst/>
            <a:cxnLst>
              <a:cxn ang="0">
                <a:pos x="wd2" y="hd2"/>
              </a:cxn>
              <a:cxn ang="5400000">
                <a:pos x="wd2" y="hd2"/>
              </a:cxn>
              <a:cxn ang="10800000">
                <a:pos x="wd2" y="hd2"/>
              </a:cxn>
              <a:cxn ang="16200000">
                <a:pos x="wd2" y="hd2"/>
              </a:cxn>
            </a:cxnLst>
            <a:rect l="0" t="0" r="r" b="b"/>
            <a:pathLst>
              <a:path w="21496" h="18699" fill="norm" stroke="1" extrusionOk="0">
                <a:moveTo>
                  <a:pt x="521" y="17"/>
                </a:moveTo>
                <a:cubicBezTo>
                  <a:pt x="345" y="143"/>
                  <a:pt x="173" y="962"/>
                  <a:pt x="106" y="2445"/>
                </a:cubicBezTo>
                <a:cubicBezTo>
                  <a:pt x="-20" y="5205"/>
                  <a:pt x="77" y="7780"/>
                  <a:pt x="374" y="9437"/>
                </a:cubicBezTo>
                <a:cubicBezTo>
                  <a:pt x="732" y="11433"/>
                  <a:pt x="857" y="12724"/>
                  <a:pt x="857" y="14487"/>
                </a:cubicBezTo>
                <a:cubicBezTo>
                  <a:pt x="857" y="17769"/>
                  <a:pt x="322" y="18133"/>
                  <a:pt x="208" y="14924"/>
                </a:cubicBezTo>
                <a:cubicBezTo>
                  <a:pt x="182" y="14185"/>
                  <a:pt x="123" y="13565"/>
                  <a:pt x="79" y="13565"/>
                </a:cubicBezTo>
                <a:cubicBezTo>
                  <a:pt x="-43" y="13565"/>
                  <a:pt x="-20" y="15846"/>
                  <a:pt x="119" y="17352"/>
                </a:cubicBezTo>
                <a:cubicBezTo>
                  <a:pt x="194" y="18165"/>
                  <a:pt x="381" y="18663"/>
                  <a:pt x="593" y="18663"/>
                </a:cubicBezTo>
                <a:cubicBezTo>
                  <a:pt x="885" y="18663"/>
                  <a:pt x="954" y="18353"/>
                  <a:pt x="1027" y="16624"/>
                </a:cubicBezTo>
                <a:cubicBezTo>
                  <a:pt x="1169" y="13223"/>
                  <a:pt x="1053" y="10733"/>
                  <a:pt x="660" y="8660"/>
                </a:cubicBezTo>
                <a:cubicBezTo>
                  <a:pt x="268" y="6588"/>
                  <a:pt x="164" y="4902"/>
                  <a:pt x="311" y="2979"/>
                </a:cubicBezTo>
                <a:cubicBezTo>
                  <a:pt x="447" y="1202"/>
                  <a:pt x="684" y="1414"/>
                  <a:pt x="799" y="3416"/>
                </a:cubicBezTo>
                <a:cubicBezTo>
                  <a:pt x="894" y="5069"/>
                  <a:pt x="1089" y="5754"/>
                  <a:pt x="1089" y="4436"/>
                </a:cubicBezTo>
                <a:cubicBezTo>
                  <a:pt x="1089" y="4073"/>
                  <a:pt x="1037" y="2924"/>
                  <a:pt x="969" y="1862"/>
                </a:cubicBezTo>
                <a:cubicBezTo>
                  <a:pt x="880" y="491"/>
                  <a:pt x="698" y="-109"/>
                  <a:pt x="521" y="17"/>
                </a:cubicBezTo>
                <a:close/>
                <a:moveTo>
                  <a:pt x="1872" y="17"/>
                </a:moveTo>
                <a:cubicBezTo>
                  <a:pt x="1453" y="17"/>
                  <a:pt x="1326" y="2179"/>
                  <a:pt x="1326" y="9340"/>
                </a:cubicBezTo>
                <a:cubicBezTo>
                  <a:pt x="1326" y="12999"/>
                  <a:pt x="1367" y="15529"/>
                  <a:pt x="1447" y="16770"/>
                </a:cubicBezTo>
                <a:cubicBezTo>
                  <a:pt x="1536" y="18145"/>
                  <a:pt x="1648" y="18673"/>
                  <a:pt x="1859" y="18663"/>
                </a:cubicBezTo>
                <a:cubicBezTo>
                  <a:pt x="2203" y="18648"/>
                  <a:pt x="2300" y="17997"/>
                  <a:pt x="2373" y="15458"/>
                </a:cubicBezTo>
                <a:cubicBezTo>
                  <a:pt x="2414" y="14038"/>
                  <a:pt x="2397" y="13565"/>
                  <a:pt x="2306" y="13565"/>
                </a:cubicBezTo>
                <a:cubicBezTo>
                  <a:pt x="2238" y="13565"/>
                  <a:pt x="2185" y="14144"/>
                  <a:pt x="2185" y="14827"/>
                </a:cubicBezTo>
                <a:cubicBezTo>
                  <a:pt x="2185" y="16959"/>
                  <a:pt x="1919" y="17927"/>
                  <a:pt x="1729" y="16478"/>
                </a:cubicBezTo>
                <a:cubicBezTo>
                  <a:pt x="1585" y="15380"/>
                  <a:pt x="1559" y="14351"/>
                  <a:pt x="1559" y="9389"/>
                </a:cubicBezTo>
                <a:cubicBezTo>
                  <a:pt x="1559" y="5366"/>
                  <a:pt x="1596" y="3301"/>
                  <a:pt x="1675" y="2590"/>
                </a:cubicBezTo>
                <a:cubicBezTo>
                  <a:pt x="1836" y="1138"/>
                  <a:pt x="2055" y="1819"/>
                  <a:pt x="2145" y="4047"/>
                </a:cubicBezTo>
                <a:cubicBezTo>
                  <a:pt x="2227" y="6087"/>
                  <a:pt x="2418" y="6666"/>
                  <a:pt x="2418" y="4873"/>
                </a:cubicBezTo>
                <a:cubicBezTo>
                  <a:pt x="2418" y="2178"/>
                  <a:pt x="2175" y="17"/>
                  <a:pt x="1872" y="17"/>
                </a:cubicBezTo>
                <a:close/>
                <a:moveTo>
                  <a:pt x="2802" y="17"/>
                </a:moveTo>
                <a:cubicBezTo>
                  <a:pt x="2760" y="17"/>
                  <a:pt x="2731" y="4046"/>
                  <a:pt x="2731" y="9340"/>
                </a:cubicBezTo>
                <a:cubicBezTo>
                  <a:pt x="2731" y="14634"/>
                  <a:pt x="2760" y="18663"/>
                  <a:pt x="2802" y="18663"/>
                </a:cubicBezTo>
                <a:cubicBezTo>
                  <a:pt x="2843" y="18663"/>
                  <a:pt x="2887" y="16849"/>
                  <a:pt x="2901" y="14633"/>
                </a:cubicBezTo>
                <a:lnTo>
                  <a:pt x="2927" y="10603"/>
                </a:lnTo>
                <a:lnTo>
                  <a:pt x="3276" y="10603"/>
                </a:lnTo>
                <a:lnTo>
                  <a:pt x="3629" y="10603"/>
                </a:lnTo>
                <a:lnTo>
                  <a:pt x="3652" y="14633"/>
                </a:lnTo>
                <a:cubicBezTo>
                  <a:pt x="3665" y="16849"/>
                  <a:pt x="3710" y="18663"/>
                  <a:pt x="3750" y="18663"/>
                </a:cubicBezTo>
                <a:cubicBezTo>
                  <a:pt x="3792" y="18663"/>
                  <a:pt x="3822" y="14634"/>
                  <a:pt x="3822" y="9340"/>
                </a:cubicBezTo>
                <a:cubicBezTo>
                  <a:pt x="3822" y="4046"/>
                  <a:pt x="3792" y="17"/>
                  <a:pt x="3750" y="17"/>
                </a:cubicBezTo>
                <a:cubicBezTo>
                  <a:pt x="3710" y="17"/>
                  <a:pt x="3665" y="1831"/>
                  <a:pt x="3652" y="4047"/>
                </a:cubicBezTo>
                <a:lnTo>
                  <a:pt x="3629" y="8078"/>
                </a:lnTo>
                <a:lnTo>
                  <a:pt x="3276" y="8078"/>
                </a:lnTo>
                <a:lnTo>
                  <a:pt x="2927" y="8078"/>
                </a:lnTo>
                <a:lnTo>
                  <a:pt x="2901" y="4047"/>
                </a:lnTo>
                <a:cubicBezTo>
                  <a:pt x="2887" y="1831"/>
                  <a:pt x="2843" y="17"/>
                  <a:pt x="2802" y="17"/>
                </a:cubicBezTo>
                <a:close/>
                <a:moveTo>
                  <a:pt x="4774" y="17"/>
                </a:moveTo>
                <a:cubicBezTo>
                  <a:pt x="4616" y="24"/>
                  <a:pt x="4445" y="296"/>
                  <a:pt x="4394" y="648"/>
                </a:cubicBezTo>
                <a:cubicBezTo>
                  <a:pt x="4255" y="1608"/>
                  <a:pt x="4135" y="5644"/>
                  <a:pt x="4135" y="9340"/>
                </a:cubicBezTo>
                <a:cubicBezTo>
                  <a:pt x="4135" y="13037"/>
                  <a:pt x="4255" y="17023"/>
                  <a:pt x="4394" y="17983"/>
                </a:cubicBezTo>
                <a:cubicBezTo>
                  <a:pt x="4559" y="19125"/>
                  <a:pt x="5017" y="18696"/>
                  <a:pt x="5163" y="17255"/>
                </a:cubicBezTo>
                <a:cubicBezTo>
                  <a:pt x="5276" y="16146"/>
                  <a:pt x="5306" y="14601"/>
                  <a:pt x="5306" y="9826"/>
                </a:cubicBezTo>
                <a:cubicBezTo>
                  <a:pt x="5306" y="2230"/>
                  <a:pt x="5185" y="-2"/>
                  <a:pt x="4774" y="17"/>
                </a:cubicBezTo>
                <a:close/>
                <a:moveTo>
                  <a:pt x="6201" y="17"/>
                </a:moveTo>
                <a:cubicBezTo>
                  <a:pt x="6039" y="-77"/>
                  <a:pt x="5869" y="375"/>
                  <a:pt x="5763" y="1425"/>
                </a:cubicBezTo>
                <a:cubicBezTo>
                  <a:pt x="5569" y="3326"/>
                  <a:pt x="5552" y="15305"/>
                  <a:pt x="5740" y="17352"/>
                </a:cubicBezTo>
                <a:cubicBezTo>
                  <a:pt x="5901" y="19101"/>
                  <a:pt x="6387" y="19033"/>
                  <a:pt x="6567" y="17255"/>
                </a:cubicBezTo>
                <a:cubicBezTo>
                  <a:pt x="6757" y="15389"/>
                  <a:pt x="6773" y="4754"/>
                  <a:pt x="6590" y="1911"/>
                </a:cubicBezTo>
                <a:cubicBezTo>
                  <a:pt x="6515" y="755"/>
                  <a:pt x="6363" y="111"/>
                  <a:pt x="6201" y="17"/>
                </a:cubicBezTo>
                <a:close/>
                <a:moveTo>
                  <a:pt x="7140" y="17"/>
                </a:moveTo>
                <a:cubicBezTo>
                  <a:pt x="7047" y="17"/>
                  <a:pt x="7024" y="1715"/>
                  <a:pt x="7024" y="9340"/>
                </a:cubicBezTo>
                <a:lnTo>
                  <a:pt x="7024" y="18663"/>
                </a:lnTo>
                <a:lnTo>
                  <a:pt x="7493" y="18663"/>
                </a:lnTo>
                <a:cubicBezTo>
                  <a:pt x="8026" y="18663"/>
                  <a:pt x="8131" y="17214"/>
                  <a:pt x="7627" y="16818"/>
                </a:cubicBezTo>
                <a:lnTo>
                  <a:pt x="7296" y="16527"/>
                </a:lnTo>
                <a:lnTo>
                  <a:pt x="7274" y="8272"/>
                </a:lnTo>
                <a:cubicBezTo>
                  <a:pt x="7256" y="1688"/>
                  <a:pt x="7231" y="17"/>
                  <a:pt x="7140" y="17"/>
                </a:cubicBezTo>
                <a:close/>
                <a:moveTo>
                  <a:pt x="9291" y="17"/>
                </a:moveTo>
                <a:cubicBezTo>
                  <a:pt x="8837" y="17"/>
                  <a:pt x="8741" y="1566"/>
                  <a:pt x="8741" y="9049"/>
                </a:cubicBezTo>
                <a:cubicBezTo>
                  <a:pt x="8741" y="12545"/>
                  <a:pt x="8777" y="16110"/>
                  <a:pt x="8821" y="17012"/>
                </a:cubicBezTo>
                <a:cubicBezTo>
                  <a:pt x="8882" y="18253"/>
                  <a:pt x="8986" y="18663"/>
                  <a:pt x="9246" y="18663"/>
                </a:cubicBezTo>
                <a:cubicBezTo>
                  <a:pt x="9710" y="18663"/>
                  <a:pt x="9832" y="16717"/>
                  <a:pt x="9832" y="9340"/>
                </a:cubicBezTo>
                <a:cubicBezTo>
                  <a:pt x="9832" y="2185"/>
                  <a:pt x="9709" y="17"/>
                  <a:pt x="9291" y="17"/>
                </a:cubicBezTo>
                <a:close/>
                <a:moveTo>
                  <a:pt x="10145" y="17"/>
                </a:moveTo>
                <a:lnTo>
                  <a:pt x="10145" y="9340"/>
                </a:lnTo>
                <a:cubicBezTo>
                  <a:pt x="10145" y="16911"/>
                  <a:pt x="10170" y="18663"/>
                  <a:pt x="10261" y="18663"/>
                </a:cubicBezTo>
                <a:cubicBezTo>
                  <a:pt x="10341" y="18663"/>
                  <a:pt x="10379" y="17462"/>
                  <a:pt x="10395" y="14633"/>
                </a:cubicBezTo>
                <a:cubicBezTo>
                  <a:pt x="10419" y="10643"/>
                  <a:pt x="10423" y="10620"/>
                  <a:pt x="10713" y="10360"/>
                </a:cubicBezTo>
                <a:cubicBezTo>
                  <a:pt x="10874" y="10215"/>
                  <a:pt x="11004" y="9750"/>
                  <a:pt x="11004" y="9340"/>
                </a:cubicBezTo>
                <a:cubicBezTo>
                  <a:pt x="11004" y="8930"/>
                  <a:pt x="10874" y="8465"/>
                  <a:pt x="10713" y="8320"/>
                </a:cubicBezTo>
                <a:cubicBezTo>
                  <a:pt x="10435" y="8070"/>
                  <a:pt x="10418" y="7934"/>
                  <a:pt x="10418" y="5115"/>
                </a:cubicBezTo>
                <a:cubicBezTo>
                  <a:pt x="10418" y="2176"/>
                  <a:pt x="10422" y="2118"/>
                  <a:pt x="10789" y="1862"/>
                </a:cubicBezTo>
                <a:cubicBezTo>
                  <a:pt x="11344" y="1475"/>
                  <a:pt x="11238" y="17"/>
                  <a:pt x="10655" y="17"/>
                </a:cubicBezTo>
                <a:lnTo>
                  <a:pt x="10145" y="17"/>
                </a:lnTo>
                <a:close/>
                <a:moveTo>
                  <a:pt x="12095" y="17"/>
                </a:moveTo>
                <a:cubicBezTo>
                  <a:pt x="11955" y="17"/>
                  <a:pt x="11943" y="690"/>
                  <a:pt x="11943" y="9340"/>
                </a:cubicBezTo>
                <a:cubicBezTo>
                  <a:pt x="11943" y="16911"/>
                  <a:pt x="11963" y="18663"/>
                  <a:pt x="12055" y="18663"/>
                </a:cubicBezTo>
                <a:cubicBezTo>
                  <a:pt x="12134" y="18663"/>
                  <a:pt x="12176" y="17462"/>
                  <a:pt x="12193" y="14633"/>
                </a:cubicBezTo>
                <a:cubicBezTo>
                  <a:pt x="12223" y="9612"/>
                  <a:pt x="12338" y="9664"/>
                  <a:pt x="12484" y="14779"/>
                </a:cubicBezTo>
                <a:cubicBezTo>
                  <a:pt x="12545" y="16931"/>
                  <a:pt x="12629" y="18576"/>
                  <a:pt x="12672" y="18421"/>
                </a:cubicBezTo>
                <a:cubicBezTo>
                  <a:pt x="12715" y="18265"/>
                  <a:pt x="12806" y="16379"/>
                  <a:pt x="12873" y="14196"/>
                </a:cubicBezTo>
                <a:cubicBezTo>
                  <a:pt x="12940" y="12012"/>
                  <a:pt x="13031" y="10092"/>
                  <a:pt x="13074" y="9971"/>
                </a:cubicBezTo>
                <a:cubicBezTo>
                  <a:pt x="13117" y="9851"/>
                  <a:pt x="13164" y="11747"/>
                  <a:pt x="13177" y="14196"/>
                </a:cubicBezTo>
                <a:cubicBezTo>
                  <a:pt x="13194" y="17399"/>
                  <a:pt x="13230" y="18663"/>
                  <a:pt x="13311" y="18663"/>
                </a:cubicBezTo>
                <a:cubicBezTo>
                  <a:pt x="13403" y="18663"/>
                  <a:pt x="13423" y="16918"/>
                  <a:pt x="13423" y="9340"/>
                </a:cubicBezTo>
                <a:cubicBezTo>
                  <a:pt x="13423" y="621"/>
                  <a:pt x="13415" y="17"/>
                  <a:pt x="13271" y="17"/>
                </a:cubicBezTo>
                <a:cubicBezTo>
                  <a:pt x="13147" y="17"/>
                  <a:pt x="13084" y="1200"/>
                  <a:pt x="12949" y="6135"/>
                </a:cubicBezTo>
                <a:cubicBezTo>
                  <a:pt x="12856" y="9517"/>
                  <a:pt x="12752" y="12658"/>
                  <a:pt x="12716" y="13079"/>
                </a:cubicBezTo>
                <a:cubicBezTo>
                  <a:pt x="12641" y="13980"/>
                  <a:pt x="12541" y="11628"/>
                  <a:pt x="12368" y="4873"/>
                </a:cubicBezTo>
                <a:cubicBezTo>
                  <a:pt x="12271" y="1091"/>
                  <a:pt x="12212" y="17"/>
                  <a:pt x="12095" y="17"/>
                </a:cubicBezTo>
                <a:close/>
                <a:moveTo>
                  <a:pt x="13893" y="17"/>
                </a:moveTo>
                <a:cubicBezTo>
                  <a:pt x="13845" y="17"/>
                  <a:pt x="13816" y="3685"/>
                  <a:pt x="13816" y="9340"/>
                </a:cubicBezTo>
                <a:cubicBezTo>
                  <a:pt x="13816" y="14995"/>
                  <a:pt x="13845" y="18663"/>
                  <a:pt x="13893" y="18663"/>
                </a:cubicBezTo>
                <a:cubicBezTo>
                  <a:pt x="13940" y="18663"/>
                  <a:pt x="13973" y="14995"/>
                  <a:pt x="13973" y="9340"/>
                </a:cubicBezTo>
                <a:cubicBezTo>
                  <a:pt x="13973" y="3685"/>
                  <a:pt x="13940" y="17"/>
                  <a:pt x="13893" y="17"/>
                </a:cubicBezTo>
                <a:close/>
                <a:moveTo>
                  <a:pt x="15417" y="17"/>
                </a:moveTo>
                <a:cubicBezTo>
                  <a:pt x="15326" y="17"/>
                  <a:pt x="15297" y="1153"/>
                  <a:pt x="15297" y="5067"/>
                </a:cubicBezTo>
                <a:cubicBezTo>
                  <a:pt x="15297" y="7838"/>
                  <a:pt x="15269" y="10292"/>
                  <a:pt x="15230" y="10554"/>
                </a:cubicBezTo>
                <a:cubicBezTo>
                  <a:pt x="15191" y="10816"/>
                  <a:pt x="15037" y="8664"/>
                  <a:pt x="14890" y="5747"/>
                </a:cubicBezTo>
                <a:cubicBezTo>
                  <a:pt x="14742" y="2830"/>
                  <a:pt x="14563" y="313"/>
                  <a:pt x="14492" y="162"/>
                </a:cubicBezTo>
                <a:cubicBezTo>
                  <a:pt x="14377" y="-80"/>
                  <a:pt x="14362" y="994"/>
                  <a:pt x="14362" y="9292"/>
                </a:cubicBezTo>
                <a:cubicBezTo>
                  <a:pt x="14362" y="17075"/>
                  <a:pt x="14381" y="18663"/>
                  <a:pt x="14478" y="18663"/>
                </a:cubicBezTo>
                <a:cubicBezTo>
                  <a:pt x="14570" y="18663"/>
                  <a:pt x="14595" y="17515"/>
                  <a:pt x="14595" y="13225"/>
                </a:cubicBezTo>
                <a:cubicBezTo>
                  <a:pt x="14595" y="10220"/>
                  <a:pt x="14629" y="7482"/>
                  <a:pt x="14671" y="7203"/>
                </a:cubicBezTo>
                <a:cubicBezTo>
                  <a:pt x="14712" y="6925"/>
                  <a:pt x="14872" y="9407"/>
                  <a:pt x="15024" y="12691"/>
                </a:cubicBezTo>
                <a:cubicBezTo>
                  <a:pt x="15432" y="21491"/>
                  <a:pt x="15534" y="20833"/>
                  <a:pt x="15534" y="9340"/>
                </a:cubicBezTo>
                <a:cubicBezTo>
                  <a:pt x="15534" y="1612"/>
                  <a:pt x="15514" y="17"/>
                  <a:pt x="15417" y="17"/>
                </a:cubicBezTo>
                <a:close/>
                <a:moveTo>
                  <a:pt x="16039" y="17"/>
                </a:moveTo>
                <a:cubicBezTo>
                  <a:pt x="15942" y="17"/>
                  <a:pt x="15923" y="1612"/>
                  <a:pt x="15923" y="9340"/>
                </a:cubicBezTo>
                <a:cubicBezTo>
                  <a:pt x="15923" y="17068"/>
                  <a:pt x="15942" y="18663"/>
                  <a:pt x="16039" y="18663"/>
                </a:cubicBezTo>
                <a:cubicBezTo>
                  <a:pt x="16136" y="18663"/>
                  <a:pt x="16155" y="17068"/>
                  <a:pt x="16155" y="9340"/>
                </a:cubicBezTo>
                <a:cubicBezTo>
                  <a:pt x="16155" y="1612"/>
                  <a:pt x="16136" y="17"/>
                  <a:pt x="16039" y="17"/>
                </a:cubicBezTo>
                <a:close/>
                <a:moveTo>
                  <a:pt x="16992" y="17"/>
                </a:moveTo>
                <a:cubicBezTo>
                  <a:pt x="16815" y="143"/>
                  <a:pt x="16643" y="962"/>
                  <a:pt x="16576" y="2445"/>
                </a:cubicBezTo>
                <a:cubicBezTo>
                  <a:pt x="16450" y="5205"/>
                  <a:pt x="16547" y="7780"/>
                  <a:pt x="16844" y="9437"/>
                </a:cubicBezTo>
                <a:cubicBezTo>
                  <a:pt x="17340" y="12200"/>
                  <a:pt x="17483" y="15168"/>
                  <a:pt x="17193" y="16818"/>
                </a:cubicBezTo>
                <a:cubicBezTo>
                  <a:pt x="17017" y="17817"/>
                  <a:pt x="16705" y="16581"/>
                  <a:pt x="16705" y="14876"/>
                </a:cubicBezTo>
                <a:cubicBezTo>
                  <a:pt x="16705" y="14161"/>
                  <a:pt x="16649" y="13565"/>
                  <a:pt x="16585" y="13565"/>
                </a:cubicBezTo>
                <a:cubicBezTo>
                  <a:pt x="16432" y="13565"/>
                  <a:pt x="16438" y="15663"/>
                  <a:pt x="16594" y="17352"/>
                </a:cubicBezTo>
                <a:cubicBezTo>
                  <a:pt x="16668" y="18165"/>
                  <a:pt x="16851" y="18663"/>
                  <a:pt x="17063" y="18663"/>
                </a:cubicBezTo>
                <a:cubicBezTo>
                  <a:pt x="17355" y="18663"/>
                  <a:pt x="17424" y="18353"/>
                  <a:pt x="17497" y="16624"/>
                </a:cubicBezTo>
                <a:cubicBezTo>
                  <a:pt x="17639" y="13223"/>
                  <a:pt x="17527" y="10733"/>
                  <a:pt x="17135" y="8660"/>
                </a:cubicBezTo>
                <a:cubicBezTo>
                  <a:pt x="16742" y="6588"/>
                  <a:pt x="16634" y="4902"/>
                  <a:pt x="16781" y="2979"/>
                </a:cubicBezTo>
                <a:cubicBezTo>
                  <a:pt x="16917" y="1202"/>
                  <a:pt x="17154" y="1414"/>
                  <a:pt x="17269" y="3416"/>
                </a:cubicBezTo>
                <a:cubicBezTo>
                  <a:pt x="17364" y="5069"/>
                  <a:pt x="17564" y="5754"/>
                  <a:pt x="17564" y="4436"/>
                </a:cubicBezTo>
                <a:cubicBezTo>
                  <a:pt x="17564" y="4073"/>
                  <a:pt x="17507" y="2924"/>
                  <a:pt x="17439" y="1862"/>
                </a:cubicBezTo>
                <a:cubicBezTo>
                  <a:pt x="17350" y="491"/>
                  <a:pt x="17168" y="-109"/>
                  <a:pt x="16992" y="17"/>
                </a:cubicBezTo>
                <a:close/>
                <a:moveTo>
                  <a:pt x="18266" y="17"/>
                </a:moveTo>
                <a:cubicBezTo>
                  <a:pt x="17736" y="17"/>
                  <a:pt x="17502" y="1320"/>
                  <a:pt x="17935" y="1862"/>
                </a:cubicBezTo>
                <a:lnTo>
                  <a:pt x="18150" y="2153"/>
                </a:lnTo>
                <a:lnTo>
                  <a:pt x="18172" y="10408"/>
                </a:lnTo>
                <a:cubicBezTo>
                  <a:pt x="18190" y="16894"/>
                  <a:pt x="18214" y="18663"/>
                  <a:pt x="18302" y="18663"/>
                </a:cubicBezTo>
                <a:cubicBezTo>
                  <a:pt x="18389" y="18663"/>
                  <a:pt x="18418" y="16894"/>
                  <a:pt x="18436" y="10408"/>
                </a:cubicBezTo>
                <a:cubicBezTo>
                  <a:pt x="18457" y="2563"/>
                  <a:pt x="18471" y="2119"/>
                  <a:pt x="18637" y="1862"/>
                </a:cubicBezTo>
                <a:cubicBezTo>
                  <a:pt x="19028" y="1259"/>
                  <a:pt x="18777" y="17"/>
                  <a:pt x="18266" y="17"/>
                </a:cubicBezTo>
                <a:close/>
                <a:moveTo>
                  <a:pt x="19125" y="17"/>
                </a:moveTo>
                <a:lnTo>
                  <a:pt x="19125" y="9340"/>
                </a:lnTo>
                <a:cubicBezTo>
                  <a:pt x="19125" y="14615"/>
                  <a:pt x="19155" y="18663"/>
                  <a:pt x="19196" y="18663"/>
                </a:cubicBezTo>
                <a:cubicBezTo>
                  <a:pt x="19237" y="18663"/>
                  <a:pt x="19281" y="17053"/>
                  <a:pt x="19295" y="15070"/>
                </a:cubicBezTo>
                <a:cubicBezTo>
                  <a:pt x="19318" y="11568"/>
                  <a:pt x="19325" y="11477"/>
                  <a:pt x="19590" y="11477"/>
                </a:cubicBezTo>
                <a:cubicBezTo>
                  <a:pt x="19802" y="11477"/>
                  <a:pt x="19866" y="11805"/>
                  <a:pt x="19885" y="13128"/>
                </a:cubicBezTo>
                <a:cubicBezTo>
                  <a:pt x="19943" y="17328"/>
                  <a:pt x="19990" y="18663"/>
                  <a:pt x="20082" y="18663"/>
                </a:cubicBezTo>
                <a:cubicBezTo>
                  <a:pt x="20191" y="18663"/>
                  <a:pt x="20169" y="12150"/>
                  <a:pt x="20055" y="10603"/>
                </a:cubicBezTo>
                <a:cubicBezTo>
                  <a:pt x="20019" y="10120"/>
                  <a:pt x="20024" y="9150"/>
                  <a:pt x="20064" y="8466"/>
                </a:cubicBezTo>
                <a:cubicBezTo>
                  <a:pt x="20104" y="7782"/>
                  <a:pt x="20135" y="6178"/>
                  <a:pt x="20135" y="4921"/>
                </a:cubicBezTo>
                <a:cubicBezTo>
                  <a:pt x="20137" y="1887"/>
                  <a:pt x="19876" y="17"/>
                  <a:pt x="19456" y="17"/>
                </a:cubicBezTo>
                <a:lnTo>
                  <a:pt x="19125" y="17"/>
                </a:lnTo>
                <a:close/>
                <a:moveTo>
                  <a:pt x="20439" y="17"/>
                </a:moveTo>
                <a:cubicBezTo>
                  <a:pt x="20321" y="17"/>
                  <a:pt x="20335" y="835"/>
                  <a:pt x="20569" y="6135"/>
                </a:cubicBezTo>
                <a:cubicBezTo>
                  <a:pt x="20730" y="9786"/>
                  <a:pt x="20842" y="13548"/>
                  <a:pt x="20842" y="15458"/>
                </a:cubicBezTo>
                <a:cubicBezTo>
                  <a:pt x="20842" y="17221"/>
                  <a:pt x="20875" y="18663"/>
                  <a:pt x="20918" y="18663"/>
                </a:cubicBezTo>
                <a:cubicBezTo>
                  <a:pt x="20961" y="18663"/>
                  <a:pt x="20998" y="17301"/>
                  <a:pt x="20998" y="15653"/>
                </a:cubicBezTo>
                <a:cubicBezTo>
                  <a:pt x="20998" y="14004"/>
                  <a:pt x="21086" y="10764"/>
                  <a:pt x="21195" y="8417"/>
                </a:cubicBezTo>
                <a:cubicBezTo>
                  <a:pt x="21512" y="1615"/>
                  <a:pt x="21557" y="17"/>
                  <a:pt x="21428" y="17"/>
                </a:cubicBezTo>
                <a:cubicBezTo>
                  <a:pt x="21366" y="17"/>
                  <a:pt x="21243" y="1793"/>
                  <a:pt x="21155" y="3950"/>
                </a:cubicBezTo>
                <a:cubicBezTo>
                  <a:pt x="21021" y="7235"/>
                  <a:pt x="20978" y="7683"/>
                  <a:pt x="20882" y="6815"/>
                </a:cubicBezTo>
                <a:cubicBezTo>
                  <a:pt x="20819" y="6245"/>
                  <a:pt x="20725" y="4469"/>
                  <a:pt x="20672" y="2882"/>
                </a:cubicBezTo>
                <a:cubicBezTo>
                  <a:pt x="20612" y="1088"/>
                  <a:pt x="20525" y="17"/>
                  <a:pt x="20439" y="17"/>
                </a:cubicBezTo>
                <a:close/>
                <a:moveTo>
                  <a:pt x="6125" y="1716"/>
                </a:moveTo>
                <a:cubicBezTo>
                  <a:pt x="6385" y="1716"/>
                  <a:pt x="6554" y="4734"/>
                  <a:pt x="6554" y="9340"/>
                </a:cubicBezTo>
                <a:cubicBezTo>
                  <a:pt x="6554" y="11465"/>
                  <a:pt x="6500" y="14033"/>
                  <a:pt x="6433" y="15070"/>
                </a:cubicBezTo>
                <a:cubicBezTo>
                  <a:pt x="6283" y="17406"/>
                  <a:pt x="5966" y="17538"/>
                  <a:pt x="5856" y="15313"/>
                </a:cubicBezTo>
                <a:cubicBezTo>
                  <a:pt x="5812" y="14410"/>
                  <a:pt x="5776" y="11734"/>
                  <a:pt x="5776" y="9340"/>
                </a:cubicBezTo>
                <a:cubicBezTo>
                  <a:pt x="5776" y="3966"/>
                  <a:pt x="5879" y="1716"/>
                  <a:pt x="6125" y="1716"/>
                </a:cubicBezTo>
                <a:close/>
                <a:moveTo>
                  <a:pt x="19617" y="1765"/>
                </a:moveTo>
                <a:cubicBezTo>
                  <a:pt x="19764" y="2021"/>
                  <a:pt x="19903" y="3371"/>
                  <a:pt x="19903" y="5601"/>
                </a:cubicBezTo>
                <a:cubicBezTo>
                  <a:pt x="19903" y="6697"/>
                  <a:pt x="19839" y="7982"/>
                  <a:pt x="19755" y="8466"/>
                </a:cubicBezTo>
                <a:cubicBezTo>
                  <a:pt x="19410" y="10472"/>
                  <a:pt x="19247" y="9076"/>
                  <a:pt x="19295" y="4533"/>
                </a:cubicBezTo>
                <a:cubicBezTo>
                  <a:pt x="19318" y="2343"/>
                  <a:pt x="19470" y="1509"/>
                  <a:pt x="19617" y="1765"/>
                </a:cubicBezTo>
                <a:close/>
                <a:moveTo>
                  <a:pt x="4685" y="1813"/>
                </a:moveTo>
                <a:cubicBezTo>
                  <a:pt x="4822" y="1725"/>
                  <a:pt x="4976" y="2598"/>
                  <a:pt x="5056" y="4241"/>
                </a:cubicBezTo>
                <a:cubicBezTo>
                  <a:pt x="5178" y="6751"/>
                  <a:pt x="5142" y="13769"/>
                  <a:pt x="4998" y="15653"/>
                </a:cubicBezTo>
                <a:cubicBezTo>
                  <a:pt x="4859" y="17470"/>
                  <a:pt x="4549" y="17277"/>
                  <a:pt x="4452" y="15313"/>
                </a:cubicBezTo>
                <a:cubicBezTo>
                  <a:pt x="4338" y="12990"/>
                  <a:pt x="4349" y="4882"/>
                  <a:pt x="4470" y="3076"/>
                </a:cubicBezTo>
                <a:cubicBezTo>
                  <a:pt x="4523" y="2295"/>
                  <a:pt x="4602" y="1867"/>
                  <a:pt x="4685" y="1813"/>
                </a:cubicBezTo>
                <a:close/>
                <a:moveTo>
                  <a:pt x="9210" y="1813"/>
                </a:moveTo>
                <a:cubicBezTo>
                  <a:pt x="9348" y="1725"/>
                  <a:pt x="9501" y="2596"/>
                  <a:pt x="9577" y="4241"/>
                </a:cubicBezTo>
                <a:cubicBezTo>
                  <a:pt x="9713" y="7173"/>
                  <a:pt x="9701" y="12805"/>
                  <a:pt x="9555" y="15070"/>
                </a:cubicBezTo>
                <a:cubicBezTo>
                  <a:pt x="9404" y="17406"/>
                  <a:pt x="9087" y="17538"/>
                  <a:pt x="8978" y="15313"/>
                </a:cubicBezTo>
                <a:cubicBezTo>
                  <a:pt x="8863" y="12990"/>
                  <a:pt x="8879" y="4882"/>
                  <a:pt x="9000" y="3076"/>
                </a:cubicBezTo>
                <a:cubicBezTo>
                  <a:pt x="9053" y="2292"/>
                  <a:pt x="9128" y="1867"/>
                  <a:pt x="9210" y="1813"/>
                </a:cubicBezTo>
                <a:close/>
              </a:path>
            </a:pathLst>
          </a:custGeom>
          <a:ln w="12700">
            <a:miter lim="400000"/>
          </a:ln>
        </p:spPr>
      </p:pic>
      <p:sp>
        <p:nvSpPr>
          <p:cNvPr id="183" name="Some background"/>
          <p:cNvSpPr txBox="1"/>
          <p:nvPr/>
        </p:nvSpPr>
        <p:spPr>
          <a:xfrm>
            <a:off x="3875786" y="174749"/>
            <a:ext cx="4440429" cy="7899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lgn="ctr" defTabSz="457200">
              <a:defRPr sz="4000">
                <a:uFill>
                  <a:solidFill>
                    <a:srgbClr val="000000"/>
                  </a:solidFill>
                </a:uFill>
                <a:latin typeface="Avenir Black"/>
                <a:ea typeface="Avenir Black"/>
                <a:cs typeface="Avenir Black"/>
                <a:sym typeface="Avenir Black"/>
              </a:defRPr>
            </a:lvl1pPr>
          </a:lstStyle>
          <a:p>
            <a:pPr/>
            <a:r>
              <a:t>Some background</a:t>
            </a:r>
          </a:p>
        </p:txBody>
      </p:sp>
      <p:sp>
        <p:nvSpPr>
          <p:cNvPr id="184" name="Origen"/>
          <p:cNvSpPr txBox="1"/>
          <p:nvPr/>
        </p:nvSpPr>
        <p:spPr>
          <a:xfrm>
            <a:off x="281043" y="2837179"/>
            <a:ext cx="2407794" cy="11836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defTabSz="457200">
              <a:defRPr sz="5500">
                <a:uFill>
                  <a:solidFill>
                    <a:srgbClr val="000000"/>
                  </a:solidFill>
                </a:uFill>
                <a:latin typeface="FSP DEMO - Visby CF Heavy Regular"/>
                <a:ea typeface="FSP DEMO - Visby CF Heavy Regular"/>
                <a:cs typeface="FSP DEMO - Visby CF Heavy Regular"/>
                <a:sym typeface="FSP DEMO - Visby CF Heavy Regular"/>
              </a:defRPr>
            </a:lvl1pPr>
          </a:lstStyle>
          <a:p>
            <a:pPr/>
            <a:r>
              <a:t>Origen</a:t>
            </a:r>
          </a:p>
        </p:txBody>
      </p:sp>
      <p:sp>
        <p:nvSpPr>
          <p:cNvPr id="185" name="Father, Son, Spirit 3 persons (hypostases), the Son is inferior to the Father – the Spirit subordinate to both."/>
          <p:cNvSpPr txBox="1"/>
          <p:nvPr/>
        </p:nvSpPr>
        <p:spPr>
          <a:xfrm>
            <a:off x="4299931" y="1757680"/>
            <a:ext cx="7807567" cy="33426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ctr" defTabSz="457200">
              <a:defRPr sz="4700">
                <a:uFill>
                  <a:solidFill>
                    <a:srgbClr val="000000"/>
                  </a:solidFill>
                </a:uFill>
                <a:latin typeface="Avenir Light"/>
                <a:ea typeface="Avenir Light"/>
                <a:cs typeface="Avenir Light"/>
                <a:sym typeface="Avenir Light"/>
              </a:defRPr>
            </a:pPr>
            <a:r>
              <a:t>Father, Son, Spirit </a:t>
            </a:r>
            <a:r>
              <a:rPr>
                <a:latin typeface="Avenir Heavy"/>
                <a:ea typeface="Avenir Heavy"/>
                <a:cs typeface="Avenir Heavy"/>
                <a:sym typeface="Avenir Heavy"/>
              </a:rPr>
              <a:t>3 persons</a:t>
            </a:r>
            <a:r>
              <a:t> (</a:t>
            </a:r>
            <a:r>
              <a:rPr i="1">
                <a:latin typeface="Avenir Heavy"/>
                <a:ea typeface="Avenir Heavy"/>
                <a:cs typeface="Avenir Heavy"/>
                <a:sym typeface="Avenir Heavy"/>
              </a:rPr>
              <a:t>hypostases</a:t>
            </a:r>
            <a:r>
              <a:t>), the Son is </a:t>
            </a:r>
            <a:r>
              <a:rPr>
                <a:latin typeface="Avenir Book Oblique"/>
                <a:ea typeface="Avenir Book Oblique"/>
                <a:cs typeface="Avenir Book Oblique"/>
                <a:sym typeface="Avenir Book Oblique"/>
              </a:rPr>
              <a:t>inferior</a:t>
            </a:r>
            <a:r>
              <a:t> to the Father – the Spirit </a:t>
            </a:r>
            <a:r>
              <a:rPr>
                <a:latin typeface="Avenir Book Oblique"/>
                <a:ea typeface="Avenir Book Oblique"/>
                <a:cs typeface="Avenir Book Oblique"/>
                <a:sym typeface="Avenir Book Oblique"/>
              </a:rPr>
              <a:t>subordinate</a:t>
            </a:r>
            <a:r>
              <a:t> to both.</a:t>
            </a:r>
            <a:r>
              <a:rPr sz="1200">
                <a:latin typeface="Times Roman"/>
                <a:ea typeface="Times Roman"/>
                <a:cs typeface="Times Roman"/>
                <a:sym typeface="Times Roman"/>
              </a:rPr>
              <a:t> </a:t>
            </a:r>
          </a:p>
        </p:txBody>
      </p:sp>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87" name="Image" descr="Image"/>
          <p:cNvPicPr>
            <a:picLocks noChangeAspect="1"/>
          </p:cNvPicPr>
          <p:nvPr/>
        </p:nvPicPr>
        <p:blipFill>
          <a:blip r:embed="rId2">
            <a:alphaModFix amt="16893"/>
            <a:extLst/>
          </a:blip>
          <a:stretch>
            <a:fillRect/>
          </a:stretch>
        </p:blipFill>
        <p:spPr>
          <a:xfrm>
            <a:off x="942893" y="19361"/>
            <a:ext cx="10306214" cy="6819278"/>
          </a:xfrm>
          <a:prstGeom prst="rect">
            <a:avLst/>
          </a:prstGeom>
          <a:ln w="12700">
            <a:miter lim="400000"/>
          </a:ln>
        </p:spPr>
      </p:pic>
      <p:pic>
        <p:nvPicPr>
          <p:cNvPr id="188" name="Copy of TrainingWORKS -LMAP mono (transparent).png" descr="Copy of TrainingWORKS -LMAP mono (transparent).png"/>
          <p:cNvPicPr>
            <a:picLocks noChangeAspect="1"/>
          </p:cNvPicPr>
          <p:nvPr/>
        </p:nvPicPr>
        <p:blipFill>
          <a:blip r:embed="rId3">
            <a:extLst/>
          </a:blip>
          <a:stretch>
            <a:fillRect/>
          </a:stretch>
        </p:blipFill>
        <p:spPr>
          <a:xfrm>
            <a:off x="196644" y="5893310"/>
            <a:ext cx="2011318" cy="525211"/>
          </a:xfrm>
          <a:prstGeom prst="rect">
            <a:avLst/>
          </a:prstGeom>
          <a:ln w="12700">
            <a:miter lim="400000"/>
          </a:ln>
        </p:spPr>
      </p:pic>
      <p:pic>
        <p:nvPicPr>
          <p:cNvPr id="189" name="TrainingWORKS SOM-LMAP mono.png" descr="TrainingWORKS SOM-LMAP mono.png"/>
          <p:cNvPicPr>
            <a:picLocks noChangeAspect="1"/>
          </p:cNvPicPr>
          <p:nvPr/>
        </p:nvPicPr>
        <p:blipFill>
          <a:blip r:embed="rId4">
            <a:extLst/>
          </a:blip>
          <a:srcRect l="8127" t="56659" r="57452" b="39204"/>
          <a:stretch>
            <a:fillRect/>
          </a:stretch>
        </p:blipFill>
        <p:spPr>
          <a:xfrm>
            <a:off x="248905" y="6458649"/>
            <a:ext cx="1907698" cy="152832"/>
          </a:xfrm>
          <a:custGeom>
            <a:avLst/>
            <a:gdLst/>
            <a:ahLst/>
            <a:cxnLst>
              <a:cxn ang="0">
                <a:pos x="wd2" y="hd2"/>
              </a:cxn>
              <a:cxn ang="5400000">
                <a:pos x="wd2" y="hd2"/>
              </a:cxn>
              <a:cxn ang="10800000">
                <a:pos x="wd2" y="hd2"/>
              </a:cxn>
              <a:cxn ang="16200000">
                <a:pos x="wd2" y="hd2"/>
              </a:cxn>
            </a:cxnLst>
            <a:rect l="0" t="0" r="r" b="b"/>
            <a:pathLst>
              <a:path w="21496" h="18699" fill="norm" stroke="1" extrusionOk="0">
                <a:moveTo>
                  <a:pt x="521" y="17"/>
                </a:moveTo>
                <a:cubicBezTo>
                  <a:pt x="345" y="143"/>
                  <a:pt x="173" y="962"/>
                  <a:pt x="106" y="2445"/>
                </a:cubicBezTo>
                <a:cubicBezTo>
                  <a:pt x="-20" y="5205"/>
                  <a:pt x="77" y="7780"/>
                  <a:pt x="374" y="9437"/>
                </a:cubicBezTo>
                <a:cubicBezTo>
                  <a:pt x="732" y="11433"/>
                  <a:pt x="857" y="12724"/>
                  <a:pt x="857" y="14487"/>
                </a:cubicBezTo>
                <a:cubicBezTo>
                  <a:pt x="857" y="17769"/>
                  <a:pt x="322" y="18133"/>
                  <a:pt x="208" y="14924"/>
                </a:cubicBezTo>
                <a:cubicBezTo>
                  <a:pt x="182" y="14185"/>
                  <a:pt x="123" y="13565"/>
                  <a:pt x="79" y="13565"/>
                </a:cubicBezTo>
                <a:cubicBezTo>
                  <a:pt x="-43" y="13565"/>
                  <a:pt x="-20" y="15846"/>
                  <a:pt x="119" y="17352"/>
                </a:cubicBezTo>
                <a:cubicBezTo>
                  <a:pt x="194" y="18165"/>
                  <a:pt x="381" y="18663"/>
                  <a:pt x="593" y="18663"/>
                </a:cubicBezTo>
                <a:cubicBezTo>
                  <a:pt x="885" y="18663"/>
                  <a:pt x="954" y="18353"/>
                  <a:pt x="1027" y="16624"/>
                </a:cubicBezTo>
                <a:cubicBezTo>
                  <a:pt x="1169" y="13223"/>
                  <a:pt x="1053" y="10733"/>
                  <a:pt x="660" y="8660"/>
                </a:cubicBezTo>
                <a:cubicBezTo>
                  <a:pt x="268" y="6588"/>
                  <a:pt x="164" y="4902"/>
                  <a:pt x="311" y="2979"/>
                </a:cubicBezTo>
                <a:cubicBezTo>
                  <a:pt x="447" y="1202"/>
                  <a:pt x="684" y="1414"/>
                  <a:pt x="799" y="3416"/>
                </a:cubicBezTo>
                <a:cubicBezTo>
                  <a:pt x="894" y="5069"/>
                  <a:pt x="1089" y="5754"/>
                  <a:pt x="1089" y="4436"/>
                </a:cubicBezTo>
                <a:cubicBezTo>
                  <a:pt x="1089" y="4073"/>
                  <a:pt x="1037" y="2924"/>
                  <a:pt x="969" y="1862"/>
                </a:cubicBezTo>
                <a:cubicBezTo>
                  <a:pt x="880" y="491"/>
                  <a:pt x="698" y="-109"/>
                  <a:pt x="521" y="17"/>
                </a:cubicBezTo>
                <a:close/>
                <a:moveTo>
                  <a:pt x="1872" y="17"/>
                </a:moveTo>
                <a:cubicBezTo>
                  <a:pt x="1453" y="17"/>
                  <a:pt x="1326" y="2179"/>
                  <a:pt x="1326" y="9340"/>
                </a:cubicBezTo>
                <a:cubicBezTo>
                  <a:pt x="1326" y="12999"/>
                  <a:pt x="1367" y="15529"/>
                  <a:pt x="1447" y="16770"/>
                </a:cubicBezTo>
                <a:cubicBezTo>
                  <a:pt x="1536" y="18145"/>
                  <a:pt x="1648" y="18673"/>
                  <a:pt x="1859" y="18663"/>
                </a:cubicBezTo>
                <a:cubicBezTo>
                  <a:pt x="2203" y="18648"/>
                  <a:pt x="2300" y="17997"/>
                  <a:pt x="2373" y="15458"/>
                </a:cubicBezTo>
                <a:cubicBezTo>
                  <a:pt x="2414" y="14038"/>
                  <a:pt x="2397" y="13565"/>
                  <a:pt x="2306" y="13565"/>
                </a:cubicBezTo>
                <a:cubicBezTo>
                  <a:pt x="2238" y="13565"/>
                  <a:pt x="2185" y="14144"/>
                  <a:pt x="2185" y="14827"/>
                </a:cubicBezTo>
                <a:cubicBezTo>
                  <a:pt x="2185" y="16959"/>
                  <a:pt x="1919" y="17927"/>
                  <a:pt x="1729" y="16478"/>
                </a:cubicBezTo>
                <a:cubicBezTo>
                  <a:pt x="1585" y="15380"/>
                  <a:pt x="1559" y="14351"/>
                  <a:pt x="1559" y="9389"/>
                </a:cubicBezTo>
                <a:cubicBezTo>
                  <a:pt x="1559" y="5366"/>
                  <a:pt x="1596" y="3301"/>
                  <a:pt x="1675" y="2590"/>
                </a:cubicBezTo>
                <a:cubicBezTo>
                  <a:pt x="1836" y="1138"/>
                  <a:pt x="2055" y="1819"/>
                  <a:pt x="2145" y="4047"/>
                </a:cubicBezTo>
                <a:cubicBezTo>
                  <a:pt x="2227" y="6087"/>
                  <a:pt x="2418" y="6666"/>
                  <a:pt x="2418" y="4873"/>
                </a:cubicBezTo>
                <a:cubicBezTo>
                  <a:pt x="2418" y="2178"/>
                  <a:pt x="2175" y="17"/>
                  <a:pt x="1872" y="17"/>
                </a:cubicBezTo>
                <a:close/>
                <a:moveTo>
                  <a:pt x="2802" y="17"/>
                </a:moveTo>
                <a:cubicBezTo>
                  <a:pt x="2760" y="17"/>
                  <a:pt x="2731" y="4046"/>
                  <a:pt x="2731" y="9340"/>
                </a:cubicBezTo>
                <a:cubicBezTo>
                  <a:pt x="2731" y="14634"/>
                  <a:pt x="2760" y="18663"/>
                  <a:pt x="2802" y="18663"/>
                </a:cubicBezTo>
                <a:cubicBezTo>
                  <a:pt x="2843" y="18663"/>
                  <a:pt x="2887" y="16849"/>
                  <a:pt x="2901" y="14633"/>
                </a:cubicBezTo>
                <a:lnTo>
                  <a:pt x="2927" y="10603"/>
                </a:lnTo>
                <a:lnTo>
                  <a:pt x="3276" y="10603"/>
                </a:lnTo>
                <a:lnTo>
                  <a:pt x="3629" y="10603"/>
                </a:lnTo>
                <a:lnTo>
                  <a:pt x="3652" y="14633"/>
                </a:lnTo>
                <a:cubicBezTo>
                  <a:pt x="3665" y="16849"/>
                  <a:pt x="3710" y="18663"/>
                  <a:pt x="3750" y="18663"/>
                </a:cubicBezTo>
                <a:cubicBezTo>
                  <a:pt x="3792" y="18663"/>
                  <a:pt x="3822" y="14634"/>
                  <a:pt x="3822" y="9340"/>
                </a:cubicBezTo>
                <a:cubicBezTo>
                  <a:pt x="3822" y="4046"/>
                  <a:pt x="3792" y="17"/>
                  <a:pt x="3750" y="17"/>
                </a:cubicBezTo>
                <a:cubicBezTo>
                  <a:pt x="3710" y="17"/>
                  <a:pt x="3665" y="1831"/>
                  <a:pt x="3652" y="4047"/>
                </a:cubicBezTo>
                <a:lnTo>
                  <a:pt x="3629" y="8078"/>
                </a:lnTo>
                <a:lnTo>
                  <a:pt x="3276" y="8078"/>
                </a:lnTo>
                <a:lnTo>
                  <a:pt x="2927" y="8078"/>
                </a:lnTo>
                <a:lnTo>
                  <a:pt x="2901" y="4047"/>
                </a:lnTo>
                <a:cubicBezTo>
                  <a:pt x="2887" y="1831"/>
                  <a:pt x="2843" y="17"/>
                  <a:pt x="2802" y="17"/>
                </a:cubicBezTo>
                <a:close/>
                <a:moveTo>
                  <a:pt x="4774" y="17"/>
                </a:moveTo>
                <a:cubicBezTo>
                  <a:pt x="4616" y="24"/>
                  <a:pt x="4445" y="296"/>
                  <a:pt x="4394" y="648"/>
                </a:cubicBezTo>
                <a:cubicBezTo>
                  <a:pt x="4255" y="1608"/>
                  <a:pt x="4135" y="5644"/>
                  <a:pt x="4135" y="9340"/>
                </a:cubicBezTo>
                <a:cubicBezTo>
                  <a:pt x="4135" y="13037"/>
                  <a:pt x="4255" y="17023"/>
                  <a:pt x="4394" y="17983"/>
                </a:cubicBezTo>
                <a:cubicBezTo>
                  <a:pt x="4559" y="19125"/>
                  <a:pt x="5017" y="18696"/>
                  <a:pt x="5163" y="17255"/>
                </a:cubicBezTo>
                <a:cubicBezTo>
                  <a:pt x="5276" y="16146"/>
                  <a:pt x="5306" y="14601"/>
                  <a:pt x="5306" y="9826"/>
                </a:cubicBezTo>
                <a:cubicBezTo>
                  <a:pt x="5306" y="2230"/>
                  <a:pt x="5185" y="-2"/>
                  <a:pt x="4774" y="17"/>
                </a:cubicBezTo>
                <a:close/>
                <a:moveTo>
                  <a:pt x="6201" y="17"/>
                </a:moveTo>
                <a:cubicBezTo>
                  <a:pt x="6039" y="-77"/>
                  <a:pt x="5869" y="375"/>
                  <a:pt x="5763" y="1425"/>
                </a:cubicBezTo>
                <a:cubicBezTo>
                  <a:pt x="5569" y="3326"/>
                  <a:pt x="5552" y="15305"/>
                  <a:pt x="5740" y="17352"/>
                </a:cubicBezTo>
                <a:cubicBezTo>
                  <a:pt x="5901" y="19101"/>
                  <a:pt x="6387" y="19033"/>
                  <a:pt x="6567" y="17255"/>
                </a:cubicBezTo>
                <a:cubicBezTo>
                  <a:pt x="6757" y="15389"/>
                  <a:pt x="6773" y="4754"/>
                  <a:pt x="6590" y="1911"/>
                </a:cubicBezTo>
                <a:cubicBezTo>
                  <a:pt x="6515" y="755"/>
                  <a:pt x="6363" y="111"/>
                  <a:pt x="6201" y="17"/>
                </a:cubicBezTo>
                <a:close/>
                <a:moveTo>
                  <a:pt x="7140" y="17"/>
                </a:moveTo>
                <a:cubicBezTo>
                  <a:pt x="7047" y="17"/>
                  <a:pt x="7024" y="1715"/>
                  <a:pt x="7024" y="9340"/>
                </a:cubicBezTo>
                <a:lnTo>
                  <a:pt x="7024" y="18663"/>
                </a:lnTo>
                <a:lnTo>
                  <a:pt x="7493" y="18663"/>
                </a:lnTo>
                <a:cubicBezTo>
                  <a:pt x="8026" y="18663"/>
                  <a:pt x="8131" y="17214"/>
                  <a:pt x="7627" y="16818"/>
                </a:cubicBezTo>
                <a:lnTo>
                  <a:pt x="7296" y="16527"/>
                </a:lnTo>
                <a:lnTo>
                  <a:pt x="7274" y="8272"/>
                </a:lnTo>
                <a:cubicBezTo>
                  <a:pt x="7256" y="1688"/>
                  <a:pt x="7231" y="17"/>
                  <a:pt x="7140" y="17"/>
                </a:cubicBezTo>
                <a:close/>
                <a:moveTo>
                  <a:pt x="9291" y="17"/>
                </a:moveTo>
                <a:cubicBezTo>
                  <a:pt x="8837" y="17"/>
                  <a:pt x="8741" y="1566"/>
                  <a:pt x="8741" y="9049"/>
                </a:cubicBezTo>
                <a:cubicBezTo>
                  <a:pt x="8741" y="12545"/>
                  <a:pt x="8777" y="16110"/>
                  <a:pt x="8821" y="17012"/>
                </a:cubicBezTo>
                <a:cubicBezTo>
                  <a:pt x="8882" y="18253"/>
                  <a:pt x="8986" y="18663"/>
                  <a:pt x="9246" y="18663"/>
                </a:cubicBezTo>
                <a:cubicBezTo>
                  <a:pt x="9710" y="18663"/>
                  <a:pt x="9832" y="16717"/>
                  <a:pt x="9832" y="9340"/>
                </a:cubicBezTo>
                <a:cubicBezTo>
                  <a:pt x="9832" y="2185"/>
                  <a:pt x="9709" y="17"/>
                  <a:pt x="9291" y="17"/>
                </a:cubicBezTo>
                <a:close/>
                <a:moveTo>
                  <a:pt x="10145" y="17"/>
                </a:moveTo>
                <a:lnTo>
                  <a:pt x="10145" y="9340"/>
                </a:lnTo>
                <a:cubicBezTo>
                  <a:pt x="10145" y="16911"/>
                  <a:pt x="10170" y="18663"/>
                  <a:pt x="10261" y="18663"/>
                </a:cubicBezTo>
                <a:cubicBezTo>
                  <a:pt x="10341" y="18663"/>
                  <a:pt x="10379" y="17462"/>
                  <a:pt x="10395" y="14633"/>
                </a:cubicBezTo>
                <a:cubicBezTo>
                  <a:pt x="10419" y="10643"/>
                  <a:pt x="10423" y="10620"/>
                  <a:pt x="10713" y="10360"/>
                </a:cubicBezTo>
                <a:cubicBezTo>
                  <a:pt x="10874" y="10215"/>
                  <a:pt x="11004" y="9750"/>
                  <a:pt x="11004" y="9340"/>
                </a:cubicBezTo>
                <a:cubicBezTo>
                  <a:pt x="11004" y="8930"/>
                  <a:pt x="10874" y="8465"/>
                  <a:pt x="10713" y="8320"/>
                </a:cubicBezTo>
                <a:cubicBezTo>
                  <a:pt x="10435" y="8070"/>
                  <a:pt x="10418" y="7934"/>
                  <a:pt x="10418" y="5115"/>
                </a:cubicBezTo>
                <a:cubicBezTo>
                  <a:pt x="10418" y="2176"/>
                  <a:pt x="10422" y="2118"/>
                  <a:pt x="10789" y="1862"/>
                </a:cubicBezTo>
                <a:cubicBezTo>
                  <a:pt x="11344" y="1475"/>
                  <a:pt x="11238" y="17"/>
                  <a:pt x="10655" y="17"/>
                </a:cubicBezTo>
                <a:lnTo>
                  <a:pt x="10145" y="17"/>
                </a:lnTo>
                <a:close/>
                <a:moveTo>
                  <a:pt x="12095" y="17"/>
                </a:moveTo>
                <a:cubicBezTo>
                  <a:pt x="11955" y="17"/>
                  <a:pt x="11943" y="690"/>
                  <a:pt x="11943" y="9340"/>
                </a:cubicBezTo>
                <a:cubicBezTo>
                  <a:pt x="11943" y="16911"/>
                  <a:pt x="11963" y="18663"/>
                  <a:pt x="12055" y="18663"/>
                </a:cubicBezTo>
                <a:cubicBezTo>
                  <a:pt x="12134" y="18663"/>
                  <a:pt x="12176" y="17462"/>
                  <a:pt x="12193" y="14633"/>
                </a:cubicBezTo>
                <a:cubicBezTo>
                  <a:pt x="12223" y="9612"/>
                  <a:pt x="12338" y="9664"/>
                  <a:pt x="12484" y="14779"/>
                </a:cubicBezTo>
                <a:cubicBezTo>
                  <a:pt x="12545" y="16931"/>
                  <a:pt x="12629" y="18576"/>
                  <a:pt x="12672" y="18421"/>
                </a:cubicBezTo>
                <a:cubicBezTo>
                  <a:pt x="12715" y="18265"/>
                  <a:pt x="12806" y="16379"/>
                  <a:pt x="12873" y="14196"/>
                </a:cubicBezTo>
                <a:cubicBezTo>
                  <a:pt x="12940" y="12012"/>
                  <a:pt x="13031" y="10092"/>
                  <a:pt x="13074" y="9971"/>
                </a:cubicBezTo>
                <a:cubicBezTo>
                  <a:pt x="13117" y="9851"/>
                  <a:pt x="13164" y="11747"/>
                  <a:pt x="13177" y="14196"/>
                </a:cubicBezTo>
                <a:cubicBezTo>
                  <a:pt x="13194" y="17399"/>
                  <a:pt x="13230" y="18663"/>
                  <a:pt x="13311" y="18663"/>
                </a:cubicBezTo>
                <a:cubicBezTo>
                  <a:pt x="13403" y="18663"/>
                  <a:pt x="13423" y="16918"/>
                  <a:pt x="13423" y="9340"/>
                </a:cubicBezTo>
                <a:cubicBezTo>
                  <a:pt x="13423" y="621"/>
                  <a:pt x="13415" y="17"/>
                  <a:pt x="13271" y="17"/>
                </a:cubicBezTo>
                <a:cubicBezTo>
                  <a:pt x="13147" y="17"/>
                  <a:pt x="13084" y="1200"/>
                  <a:pt x="12949" y="6135"/>
                </a:cubicBezTo>
                <a:cubicBezTo>
                  <a:pt x="12856" y="9517"/>
                  <a:pt x="12752" y="12658"/>
                  <a:pt x="12716" y="13079"/>
                </a:cubicBezTo>
                <a:cubicBezTo>
                  <a:pt x="12641" y="13980"/>
                  <a:pt x="12541" y="11628"/>
                  <a:pt x="12368" y="4873"/>
                </a:cubicBezTo>
                <a:cubicBezTo>
                  <a:pt x="12271" y="1091"/>
                  <a:pt x="12212" y="17"/>
                  <a:pt x="12095" y="17"/>
                </a:cubicBezTo>
                <a:close/>
                <a:moveTo>
                  <a:pt x="13893" y="17"/>
                </a:moveTo>
                <a:cubicBezTo>
                  <a:pt x="13845" y="17"/>
                  <a:pt x="13816" y="3685"/>
                  <a:pt x="13816" y="9340"/>
                </a:cubicBezTo>
                <a:cubicBezTo>
                  <a:pt x="13816" y="14995"/>
                  <a:pt x="13845" y="18663"/>
                  <a:pt x="13893" y="18663"/>
                </a:cubicBezTo>
                <a:cubicBezTo>
                  <a:pt x="13940" y="18663"/>
                  <a:pt x="13973" y="14995"/>
                  <a:pt x="13973" y="9340"/>
                </a:cubicBezTo>
                <a:cubicBezTo>
                  <a:pt x="13973" y="3685"/>
                  <a:pt x="13940" y="17"/>
                  <a:pt x="13893" y="17"/>
                </a:cubicBezTo>
                <a:close/>
                <a:moveTo>
                  <a:pt x="15417" y="17"/>
                </a:moveTo>
                <a:cubicBezTo>
                  <a:pt x="15326" y="17"/>
                  <a:pt x="15297" y="1153"/>
                  <a:pt x="15297" y="5067"/>
                </a:cubicBezTo>
                <a:cubicBezTo>
                  <a:pt x="15297" y="7838"/>
                  <a:pt x="15269" y="10292"/>
                  <a:pt x="15230" y="10554"/>
                </a:cubicBezTo>
                <a:cubicBezTo>
                  <a:pt x="15191" y="10816"/>
                  <a:pt x="15037" y="8664"/>
                  <a:pt x="14890" y="5747"/>
                </a:cubicBezTo>
                <a:cubicBezTo>
                  <a:pt x="14742" y="2830"/>
                  <a:pt x="14563" y="313"/>
                  <a:pt x="14492" y="162"/>
                </a:cubicBezTo>
                <a:cubicBezTo>
                  <a:pt x="14377" y="-80"/>
                  <a:pt x="14362" y="994"/>
                  <a:pt x="14362" y="9292"/>
                </a:cubicBezTo>
                <a:cubicBezTo>
                  <a:pt x="14362" y="17075"/>
                  <a:pt x="14381" y="18663"/>
                  <a:pt x="14478" y="18663"/>
                </a:cubicBezTo>
                <a:cubicBezTo>
                  <a:pt x="14570" y="18663"/>
                  <a:pt x="14595" y="17515"/>
                  <a:pt x="14595" y="13225"/>
                </a:cubicBezTo>
                <a:cubicBezTo>
                  <a:pt x="14595" y="10220"/>
                  <a:pt x="14629" y="7482"/>
                  <a:pt x="14671" y="7203"/>
                </a:cubicBezTo>
                <a:cubicBezTo>
                  <a:pt x="14712" y="6925"/>
                  <a:pt x="14872" y="9407"/>
                  <a:pt x="15024" y="12691"/>
                </a:cubicBezTo>
                <a:cubicBezTo>
                  <a:pt x="15432" y="21491"/>
                  <a:pt x="15534" y="20833"/>
                  <a:pt x="15534" y="9340"/>
                </a:cubicBezTo>
                <a:cubicBezTo>
                  <a:pt x="15534" y="1612"/>
                  <a:pt x="15514" y="17"/>
                  <a:pt x="15417" y="17"/>
                </a:cubicBezTo>
                <a:close/>
                <a:moveTo>
                  <a:pt x="16039" y="17"/>
                </a:moveTo>
                <a:cubicBezTo>
                  <a:pt x="15942" y="17"/>
                  <a:pt x="15923" y="1612"/>
                  <a:pt x="15923" y="9340"/>
                </a:cubicBezTo>
                <a:cubicBezTo>
                  <a:pt x="15923" y="17068"/>
                  <a:pt x="15942" y="18663"/>
                  <a:pt x="16039" y="18663"/>
                </a:cubicBezTo>
                <a:cubicBezTo>
                  <a:pt x="16136" y="18663"/>
                  <a:pt x="16155" y="17068"/>
                  <a:pt x="16155" y="9340"/>
                </a:cubicBezTo>
                <a:cubicBezTo>
                  <a:pt x="16155" y="1612"/>
                  <a:pt x="16136" y="17"/>
                  <a:pt x="16039" y="17"/>
                </a:cubicBezTo>
                <a:close/>
                <a:moveTo>
                  <a:pt x="16992" y="17"/>
                </a:moveTo>
                <a:cubicBezTo>
                  <a:pt x="16815" y="143"/>
                  <a:pt x="16643" y="962"/>
                  <a:pt x="16576" y="2445"/>
                </a:cubicBezTo>
                <a:cubicBezTo>
                  <a:pt x="16450" y="5205"/>
                  <a:pt x="16547" y="7780"/>
                  <a:pt x="16844" y="9437"/>
                </a:cubicBezTo>
                <a:cubicBezTo>
                  <a:pt x="17340" y="12200"/>
                  <a:pt x="17483" y="15168"/>
                  <a:pt x="17193" y="16818"/>
                </a:cubicBezTo>
                <a:cubicBezTo>
                  <a:pt x="17017" y="17817"/>
                  <a:pt x="16705" y="16581"/>
                  <a:pt x="16705" y="14876"/>
                </a:cubicBezTo>
                <a:cubicBezTo>
                  <a:pt x="16705" y="14161"/>
                  <a:pt x="16649" y="13565"/>
                  <a:pt x="16585" y="13565"/>
                </a:cubicBezTo>
                <a:cubicBezTo>
                  <a:pt x="16432" y="13565"/>
                  <a:pt x="16438" y="15663"/>
                  <a:pt x="16594" y="17352"/>
                </a:cubicBezTo>
                <a:cubicBezTo>
                  <a:pt x="16668" y="18165"/>
                  <a:pt x="16851" y="18663"/>
                  <a:pt x="17063" y="18663"/>
                </a:cubicBezTo>
                <a:cubicBezTo>
                  <a:pt x="17355" y="18663"/>
                  <a:pt x="17424" y="18353"/>
                  <a:pt x="17497" y="16624"/>
                </a:cubicBezTo>
                <a:cubicBezTo>
                  <a:pt x="17639" y="13223"/>
                  <a:pt x="17527" y="10733"/>
                  <a:pt x="17135" y="8660"/>
                </a:cubicBezTo>
                <a:cubicBezTo>
                  <a:pt x="16742" y="6588"/>
                  <a:pt x="16634" y="4902"/>
                  <a:pt x="16781" y="2979"/>
                </a:cubicBezTo>
                <a:cubicBezTo>
                  <a:pt x="16917" y="1202"/>
                  <a:pt x="17154" y="1414"/>
                  <a:pt x="17269" y="3416"/>
                </a:cubicBezTo>
                <a:cubicBezTo>
                  <a:pt x="17364" y="5069"/>
                  <a:pt x="17564" y="5754"/>
                  <a:pt x="17564" y="4436"/>
                </a:cubicBezTo>
                <a:cubicBezTo>
                  <a:pt x="17564" y="4073"/>
                  <a:pt x="17507" y="2924"/>
                  <a:pt x="17439" y="1862"/>
                </a:cubicBezTo>
                <a:cubicBezTo>
                  <a:pt x="17350" y="491"/>
                  <a:pt x="17168" y="-109"/>
                  <a:pt x="16992" y="17"/>
                </a:cubicBezTo>
                <a:close/>
                <a:moveTo>
                  <a:pt x="18266" y="17"/>
                </a:moveTo>
                <a:cubicBezTo>
                  <a:pt x="17736" y="17"/>
                  <a:pt x="17502" y="1320"/>
                  <a:pt x="17935" y="1862"/>
                </a:cubicBezTo>
                <a:lnTo>
                  <a:pt x="18150" y="2153"/>
                </a:lnTo>
                <a:lnTo>
                  <a:pt x="18172" y="10408"/>
                </a:lnTo>
                <a:cubicBezTo>
                  <a:pt x="18190" y="16894"/>
                  <a:pt x="18214" y="18663"/>
                  <a:pt x="18302" y="18663"/>
                </a:cubicBezTo>
                <a:cubicBezTo>
                  <a:pt x="18389" y="18663"/>
                  <a:pt x="18418" y="16894"/>
                  <a:pt x="18436" y="10408"/>
                </a:cubicBezTo>
                <a:cubicBezTo>
                  <a:pt x="18457" y="2563"/>
                  <a:pt x="18471" y="2119"/>
                  <a:pt x="18637" y="1862"/>
                </a:cubicBezTo>
                <a:cubicBezTo>
                  <a:pt x="19028" y="1259"/>
                  <a:pt x="18777" y="17"/>
                  <a:pt x="18266" y="17"/>
                </a:cubicBezTo>
                <a:close/>
                <a:moveTo>
                  <a:pt x="19125" y="17"/>
                </a:moveTo>
                <a:lnTo>
                  <a:pt x="19125" y="9340"/>
                </a:lnTo>
                <a:cubicBezTo>
                  <a:pt x="19125" y="14615"/>
                  <a:pt x="19155" y="18663"/>
                  <a:pt x="19196" y="18663"/>
                </a:cubicBezTo>
                <a:cubicBezTo>
                  <a:pt x="19237" y="18663"/>
                  <a:pt x="19281" y="17053"/>
                  <a:pt x="19295" y="15070"/>
                </a:cubicBezTo>
                <a:cubicBezTo>
                  <a:pt x="19318" y="11568"/>
                  <a:pt x="19325" y="11477"/>
                  <a:pt x="19590" y="11477"/>
                </a:cubicBezTo>
                <a:cubicBezTo>
                  <a:pt x="19802" y="11477"/>
                  <a:pt x="19866" y="11805"/>
                  <a:pt x="19885" y="13128"/>
                </a:cubicBezTo>
                <a:cubicBezTo>
                  <a:pt x="19943" y="17328"/>
                  <a:pt x="19990" y="18663"/>
                  <a:pt x="20082" y="18663"/>
                </a:cubicBezTo>
                <a:cubicBezTo>
                  <a:pt x="20191" y="18663"/>
                  <a:pt x="20169" y="12150"/>
                  <a:pt x="20055" y="10603"/>
                </a:cubicBezTo>
                <a:cubicBezTo>
                  <a:pt x="20019" y="10120"/>
                  <a:pt x="20024" y="9150"/>
                  <a:pt x="20064" y="8466"/>
                </a:cubicBezTo>
                <a:cubicBezTo>
                  <a:pt x="20104" y="7782"/>
                  <a:pt x="20135" y="6178"/>
                  <a:pt x="20135" y="4921"/>
                </a:cubicBezTo>
                <a:cubicBezTo>
                  <a:pt x="20137" y="1887"/>
                  <a:pt x="19876" y="17"/>
                  <a:pt x="19456" y="17"/>
                </a:cubicBezTo>
                <a:lnTo>
                  <a:pt x="19125" y="17"/>
                </a:lnTo>
                <a:close/>
                <a:moveTo>
                  <a:pt x="20439" y="17"/>
                </a:moveTo>
                <a:cubicBezTo>
                  <a:pt x="20321" y="17"/>
                  <a:pt x="20335" y="835"/>
                  <a:pt x="20569" y="6135"/>
                </a:cubicBezTo>
                <a:cubicBezTo>
                  <a:pt x="20730" y="9786"/>
                  <a:pt x="20842" y="13548"/>
                  <a:pt x="20842" y="15458"/>
                </a:cubicBezTo>
                <a:cubicBezTo>
                  <a:pt x="20842" y="17221"/>
                  <a:pt x="20875" y="18663"/>
                  <a:pt x="20918" y="18663"/>
                </a:cubicBezTo>
                <a:cubicBezTo>
                  <a:pt x="20961" y="18663"/>
                  <a:pt x="20998" y="17301"/>
                  <a:pt x="20998" y="15653"/>
                </a:cubicBezTo>
                <a:cubicBezTo>
                  <a:pt x="20998" y="14004"/>
                  <a:pt x="21086" y="10764"/>
                  <a:pt x="21195" y="8417"/>
                </a:cubicBezTo>
                <a:cubicBezTo>
                  <a:pt x="21512" y="1615"/>
                  <a:pt x="21557" y="17"/>
                  <a:pt x="21428" y="17"/>
                </a:cubicBezTo>
                <a:cubicBezTo>
                  <a:pt x="21366" y="17"/>
                  <a:pt x="21243" y="1793"/>
                  <a:pt x="21155" y="3950"/>
                </a:cubicBezTo>
                <a:cubicBezTo>
                  <a:pt x="21021" y="7235"/>
                  <a:pt x="20978" y="7683"/>
                  <a:pt x="20882" y="6815"/>
                </a:cubicBezTo>
                <a:cubicBezTo>
                  <a:pt x="20819" y="6245"/>
                  <a:pt x="20725" y="4469"/>
                  <a:pt x="20672" y="2882"/>
                </a:cubicBezTo>
                <a:cubicBezTo>
                  <a:pt x="20612" y="1088"/>
                  <a:pt x="20525" y="17"/>
                  <a:pt x="20439" y="17"/>
                </a:cubicBezTo>
                <a:close/>
                <a:moveTo>
                  <a:pt x="6125" y="1716"/>
                </a:moveTo>
                <a:cubicBezTo>
                  <a:pt x="6385" y="1716"/>
                  <a:pt x="6554" y="4734"/>
                  <a:pt x="6554" y="9340"/>
                </a:cubicBezTo>
                <a:cubicBezTo>
                  <a:pt x="6554" y="11465"/>
                  <a:pt x="6500" y="14033"/>
                  <a:pt x="6433" y="15070"/>
                </a:cubicBezTo>
                <a:cubicBezTo>
                  <a:pt x="6283" y="17406"/>
                  <a:pt x="5966" y="17538"/>
                  <a:pt x="5856" y="15313"/>
                </a:cubicBezTo>
                <a:cubicBezTo>
                  <a:pt x="5812" y="14410"/>
                  <a:pt x="5776" y="11734"/>
                  <a:pt x="5776" y="9340"/>
                </a:cubicBezTo>
                <a:cubicBezTo>
                  <a:pt x="5776" y="3966"/>
                  <a:pt x="5879" y="1716"/>
                  <a:pt x="6125" y="1716"/>
                </a:cubicBezTo>
                <a:close/>
                <a:moveTo>
                  <a:pt x="19617" y="1765"/>
                </a:moveTo>
                <a:cubicBezTo>
                  <a:pt x="19764" y="2021"/>
                  <a:pt x="19903" y="3371"/>
                  <a:pt x="19903" y="5601"/>
                </a:cubicBezTo>
                <a:cubicBezTo>
                  <a:pt x="19903" y="6697"/>
                  <a:pt x="19839" y="7982"/>
                  <a:pt x="19755" y="8466"/>
                </a:cubicBezTo>
                <a:cubicBezTo>
                  <a:pt x="19410" y="10472"/>
                  <a:pt x="19247" y="9076"/>
                  <a:pt x="19295" y="4533"/>
                </a:cubicBezTo>
                <a:cubicBezTo>
                  <a:pt x="19318" y="2343"/>
                  <a:pt x="19470" y="1509"/>
                  <a:pt x="19617" y="1765"/>
                </a:cubicBezTo>
                <a:close/>
                <a:moveTo>
                  <a:pt x="4685" y="1813"/>
                </a:moveTo>
                <a:cubicBezTo>
                  <a:pt x="4822" y="1725"/>
                  <a:pt x="4976" y="2598"/>
                  <a:pt x="5056" y="4241"/>
                </a:cubicBezTo>
                <a:cubicBezTo>
                  <a:pt x="5178" y="6751"/>
                  <a:pt x="5142" y="13769"/>
                  <a:pt x="4998" y="15653"/>
                </a:cubicBezTo>
                <a:cubicBezTo>
                  <a:pt x="4859" y="17470"/>
                  <a:pt x="4549" y="17277"/>
                  <a:pt x="4452" y="15313"/>
                </a:cubicBezTo>
                <a:cubicBezTo>
                  <a:pt x="4338" y="12990"/>
                  <a:pt x="4349" y="4882"/>
                  <a:pt x="4470" y="3076"/>
                </a:cubicBezTo>
                <a:cubicBezTo>
                  <a:pt x="4523" y="2295"/>
                  <a:pt x="4602" y="1867"/>
                  <a:pt x="4685" y="1813"/>
                </a:cubicBezTo>
                <a:close/>
                <a:moveTo>
                  <a:pt x="9210" y="1813"/>
                </a:moveTo>
                <a:cubicBezTo>
                  <a:pt x="9348" y="1725"/>
                  <a:pt x="9501" y="2596"/>
                  <a:pt x="9577" y="4241"/>
                </a:cubicBezTo>
                <a:cubicBezTo>
                  <a:pt x="9713" y="7173"/>
                  <a:pt x="9701" y="12805"/>
                  <a:pt x="9555" y="15070"/>
                </a:cubicBezTo>
                <a:cubicBezTo>
                  <a:pt x="9404" y="17406"/>
                  <a:pt x="9087" y="17538"/>
                  <a:pt x="8978" y="15313"/>
                </a:cubicBezTo>
                <a:cubicBezTo>
                  <a:pt x="8863" y="12990"/>
                  <a:pt x="8879" y="4882"/>
                  <a:pt x="9000" y="3076"/>
                </a:cubicBezTo>
                <a:cubicBezTo>
                  <a:pt x="9053" y="2292"/>
                  <a:pt x="9128" y="1867"/>
                  <a:pt x="9210" y="1813"/>
                </a:cubicBezTo>
                <a:close/>
              </a:path>
            </a:pathLst>
          </a:custGeom>
          <a:ln w="12700">
            <a:miter lim="400000"/>
          </a:ln>
        </p:spPr>
      </p:pic>
      <p:sp>
        <p:nvSpPr>
          <p:cNvPr id="190" name="Some background"/>
          <p:cNvSpPr txBox="1"/>
          <p:nvPr/>
        </p:nvSpPr>
        <p:spPr>
          <a:xfrm>
            <a:off x="3875786" y="174749"/>
            <a:ext cx="4440429" cy="7899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lgn="ctr" defTabSz="457200">
              <a:defRPr sz="4000">
                <a:uFill>
                  <a:solidFill>
                    <a:srgbClr val="000000"/>
                  </a:solidFill>
                </a:uFill>
                <a:latin typeface="Avenir Black"/>
                <a:ea typeface="Avenir Black"/>
                <a:cs typeface="Avenir Black"/>
                <a:sym typeface="Avenir Black"/>
              </a:defRPr>
            </a:lvl1pPr>
          </a:lstStyle>
          <a:p>
            <a:pPr/>
            <a:r>
              <a:t>Some background</a:t>
            </a:r>
          </a:p>
        </p:txBody>
      </p:sp>
      <p:sp>
        <p:nvSpPr>
          <p:cNvPr id="191" name="Before the Council of Nicaea all theologians appeared to view the Son as subordinate to the Father."/>
          <p:cNvSpPr txBox="1"/>
          <p:nvPr/>
        </p:nvSpPr>
        <p:spPr>
          <a:xfrm>
            <a:off x="270252" y="1133263"/>
            <a:ext cx="11480818" cy="11582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ctr" defTabSz="457200">
              <a:defRPr sz="3466">
                <a:uFill>
                  <a:solidFill>
                    <a:srgbClr val="000000"/>
                  </a:solidFill>
                </a:uFill>
                <a:latin typeface="Helvetica"/>
                <a:ea typeface="Helvetica"/>
                <a:cs typeface="Helvetica"/>
                <a:sym typeface="Helvetica"/>
              </a:defRPr>
            </a:pPr>
            <a:r>
              <a:t>Before the </a:t>
            </a:r>
            <a:r>
              <a:rPr b="1"/>
              <a:t>Council of Nicaea</a:t>
            </a:r>
            <a:r>
              <a:t> all theologians appeared to view the Son as subordinate to the Father. </a:t>
            </a:r>
          </a:p>
        </p:txBody>
      </p:sp>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93" name="Image" descr="Image"/>
          <p:cNvPicPr>
            <a:picLocks noChangeAspect="1"/>
          </p:cNvPicPr>
          <p:nvPr/>
        </p:nvPicPr>
        <p:blipFill>
          <a:blip r:embed="rId2">
            <a:alphaModFix amt="16893"/>
            <a:extLst/>
          </a:blip>
          <a:stretch>
            <a:fillRect/>
          </a:stretch>
        </p:blipFill>
        <p:spPr>
          <a:xfrm>
            <a:off x="942893" y="19361"/>
            <a:ext cx="10306214" cy="6819278"/>
          </a:xfrm>
          <a:prstGeom prst="rect">
            <a:avLst/>
          </a:prstGeom>
          <a:ln w="12700">
            <a:miter lim="400000"/>
          </a:ln>
        </p:spPr>
      </p:pic>
      <p:pic>
        <p:nvPicPr>
          <p:cNvPr id="194" name="Copy of TrainingWORKS -LMAP mono (transparent).png" descr="Copy of TrainingWORKS -LMAP mono (transparent).png"/>
          <p:cNvPicPr>
            <a:picLocks noChangeAspect="1"/>
          </p:cNvPicPr>
          <p:nvPr/>
        </p:nvPicPr>
        <p:blipFill>
          <a:blip r:embed="rId3">
            <a:extLst/>
          </a:blip>
          <a:stretch>
            <a:fillRect/>
          </a:stretch>
        </p:blipFill>
        <p:spPr>
          <a:xfrm>
            <a:off x="196644" y="5893310"/>
            <a:ext cx="2011318" cy="525211"/>
          </a:xfrm>
          <a:prstGeom prst="rect">
            <a:avLst/>
          </a:prstGeom>
          <a:ln w="12700">
            <a:miter lim="400000"/>
          </a:ln>
        </p:spPr>
      </p:pic>
      <p:pic>
        <p:nvPicPr>
          <p:cNvPr id="195" name="TrainingWORKS SOM-LMAP mono.png" descr="TrainingWORKS SOM-LMAP mono.png"/>
          <p:cNvPicPr>
            <a:picLocks noChangeAspect="1"/>
          </p:cNvPicPr>
          <p:nvPr/>
        </p:nvPicPr>
        <p:blipFill>
          <a:blip r:embed="rId4">
            <a:extLst/>
          </a:blip>
          <a:srcRect l="8127" t="56659" r="57452" b="39204"/>
          <a:stretch>
            <a:fillRect/>
          </a:stretch>
        </p:blipFill>
        <p:spPr>
          <a:xfrm>
            <a:off x="248905" y="6458649"/>
            <a:ext cx="1907698" cy="152832"/>
          </a:xfrm>
          <a:custGeom>
            <a:avLst/>
            <a:gdLst/>
            <a:ahLst/>
            <a:cxnLst>
              <a:cxn ang="0">
                <a:pos x="wd2" y="hd2"/>
              </a:cxn>
              <a:cxn ang="5400000">
                <a:pos x="wd2" y="hd2"/>
              </a:cxn>
              <a:cxn ang="10800000">
                <a:pos x="wd2" y="hd2"/>
              </a:cxn>
              <a:cxn ang="16200000">
                <a:pos x="wd2" y="hd2"/>
              </a:cxn>
            </a:cxnLst>
            <a:rect l="0" t="0" r="r" b="b"/>
            <a:pathLst>
              <a:path w="21496" h="18699" fill="norm" stroke="1" extrusionOk="0">
                <a:moveTo>
                  <a:pt x="521" y="17"/>
                </a:moveTo>
                <a:cubicBezTo>
                  <a:pt x="345" y="143"/>
                  <a:pt x="173" y="962"/>
                  <a:pt x="106" y="2445"/>
                </a:cubicBezTo>
                <a:cubicBezTo>
                  <a:pt x="-20" y="5205"/>
                  <a:pt x="77" y="7780"/>
                  <a:pt x="374" y="9437"/>
                </a:cubicBezTo>
                <a:cubicBezTo>
                  <a:pt x="732" y="11433"/>
                  <a:pt x="857" y="12724"/>
                  <a:pt x="857" y="14487"/>
                </a:cubicBezTo>
                <a:cubicBezTo>
                  <a:pt x="857" y="17769"/>
                  <a:pt x="322" y="18133"/>
                  <a:pt x="208" y="14924"/>
                </a:cubicBezTo>
                <a:cubicBezTo>
                  <a:pt x="182" y="14185"/>
                  <a:pt x="123" y="13565"/>
                  <a:pt x="79" y="13565"/>
                </a:cubicBezTo>
                <a:cubicBezTo>
                  <a:pt x="-43" y="13565"/>
                  <a:pt x="-20" y="15846"/>
                  <a:pt x="119" y="17352"/>
                </a:cubicBezTo>
                <a:cubicBezTo>
                  <a:pt x="194" y="18165"/>
                  <a:pt x="381" y="18663"/>
                  <a:pt x="593" y="18663"/>
                </a:cubicBezTo>
                <a:cubicBezTo>
                  <a:pt x="885" y="18663"/>
                  <a:pt x="954" y="18353"/>
                  <a:pt x="1027" y="16624"/>
                </a:cubicBezTo>
                <a:cubicBezTo>
                  <a:pt x="1169" y="13223"/>
                  <a:pt x="1053" y="10733"/>
                  <a:pt x="660" y="8660"/>
                </a:cubicBezTo>
                <a:cubicBezTo>
                  <a:pt x="268" y="6588"/>
                  <a:pt x="164" y="4902"/>
                  <a:pt x="311" y="2979"/>
                </a:cubicBezTo>
                <a:cubicBezTo>
                  <a:pt x="447" y="1202"/>
                  <a:pt x="684" y="1414"/>
                  <a:pt x="799" y="3416"/>
                </a:cubicBezTo>
                <a:cubicBezTo>
                  <a:pt x="894" y="5069"/>
                  <a:pt x="1089" y="5754"/>
                  <a:pt x="1089" y="4436"/>
                </a:cubicBezTo>
                <a:cubicBezTo>
                  <a:pt x="1089" y="4073"/>
                  <a:pt x="1037" y="2924"/>
                  <a:pt x="969" y="1862"/>
                </a:cubicBezTo>
                <a:cubicBezTo>
                  <a:pt x="880" y="491"/>
                  <a:pt x="698" y="-109"/>
                  <a:pt x="521" y="17"/>
                </a:cubicBezTo>
                <a:close/>
                <a:moveTo>
                  <a:pt x="1872" y="17"/>
                </a:moveTo>
                <a:cubicBezTo>
                  <a:pt x="1453" y="17"/>
                  <a:pt x="1326" y="2179"/>
                  <a:pt x="1326" y="9340"/>
                </a:cubicBezTo>
                <a:cubicBezTo>
                  <a:pt x="1326" y="12999"/>
                  <a:pt x="1367" y="15529"/>
                  <a:pt x="1447" y="16770"/>
                </a:cubicBezTo>
                <a:cubicBezTo>
                  <a:pt x="1536" y="18145"/>
                  <a:pt x="1648" y="18673"/>
                  <a:pt x="1859" y="18663"/>
                </a:cubicBezTo>
                <a:cubicBezTo>
                  <a:pt x="2203" y="18648"/>
                  <a:pt x="2300" y="17997"/>
                  <a:pt x="2373" y="15458"/>
                </a:cubicBezTo>
                <a:cubicBezTo>
                  <a:pt x="2414" y="14038"/>
                  <a:pt x="2397" y="13565"/>
                  <a:pt x="2306" y="13565"/>
                </a:cubicBezTo>
                <a:cubicBezTo>
                  <a:pt x="2238" y="13565"/>
                  <a:pt x="2185" y="14144"/>
                  <a:pt x="2185" y="14827"/>
                </a:cubicBezTo>
                <a:cubicBezTo>
                  <a:pt x="2185" y="16959"/>
                  <a:pt x="1919" y="17927"/>
                  <a:pt x="1729" y="16478"/>
                </a:cubicBezTo>
                <a:cubicBezTo>
                  <a:pt x="1585" y="15380"/>
                  <a:pt x="1559" y="14351"/>
                  <a:pt x="1559" y="9389"/>
                </a:cubicBezTo>
                <a:cubicBezTo>
                  <a:pt x="1559" y="5366"/>
                  <a:pt x="1596" y="3301"/>
                  <a:pt x="1675" y="2590"/>
                </a:cubicBezTo>
                <a:cubicBezTo>
                  <a:pt x="1836" y="1138"/>
                  <a:pt x="2055" y="1819"/>
                  <a:pt x="2145" y="4047"/>
                </a:cubicBezTo>
                <a:cubicBezTo>
                  <a:pt x="2227" y="6087"/>
                  <a:pt x="2418" y="6666"/>
                  <a:pt x="2418" y="4873"/>
                </a:cubicBezTo>
                <a:cubicBezTo>
                  <a:pt x="2418" y="2178"/>
                  <a:pt x="2175" y="17"/>
                  <a:pt x="1872" y="17"/>
                </a:cubicBezTo>
                <a:close/>
                <a:moveTo>
                  <a:pt x="2802" y="17"/>
                </a:moveTo>
                <a:cubicBezTo>
                  <a:pt x="2760" y="17"/>
                  <a:pt x="2731" y="4046"/>
                  <a:pt x="2731" y="9340"/>
                </a:cubicBezTo>
                <a:cubicBezTo>
                  <a:pt x="2731" y="14634"/>
                  <a:pt x="2760" y="18663"/>
                  <a:pt x="2802" y="18663"/>
                </a:cubicBezTo>
                <a:cubicBezTo>
                  <a:pt x="2843" y="18663"/>
                  <a:pt x="2887" y="16849"/>
                  <a:pt x="2901" y="14633"/>
                </a:cubicBezTo>
                <a:lnTo>
                  <a:pt x="2927" y="10603"/>
                </a:lnTo>
                <a:lnTo>
                  <a:pt x="3276" y="10603"/>
                </a:lnTo>
                <a:lnTo>
                  <a:pt x="3629" y="10603"/>
                </a:lnTo>
                <a:lnTo>
                  <a:pt x="3652" y="14633"/>
                </a:lnTo>
                <a:cubicBezTo>
                  <a:pt x="3665" y="16849"/>
                  <a:pt x="3710" y="18663"/>
                  <a:pt x="3750" y="18663"/>
                </a:cubicBezTo>
                <a:cubicBezTo>
                  <a:pt x="3792" y="18663"/>
                  <a:pt x="3822" y="14634"/>
                  <a:pt x="3822" y="9340"/>
                </a:cubicBezTo>
                <a:cubicBezTo>
                  <a:pt x="3822" y="4046"/>
                  <a:pt x="3792" y="17"/>
                  <a:pt x="3750" y="17"/>
                </a:cubicBezTo>
                <a:cubicBezTo>
                  <a:pt x="3710" y="17"/>
                  <a:pt x="3665" y="1831"/>
                  <a:pt x="3652" y="4047"/>
                </a:cubicBezTo>
                <a:lnTo>
                  <a:pt x="3629" y="8078"/>
                </a:lnTo>
                <a:lnTo>
                  <a:pt x="3276" y="8078"/>
                </a:lnTo>
                <a:lnTo>
                  <a:pt x="2927" y="8078"/>
                </a:lnTo>
                <a:lnTo>
                  <a:pt x="2901" y="4047"/>
                </a:lnTo>
                <a:cubicBezTo>
                  <a:pt x="2887" y="1831"/>
                  <a:pt x="2843" y="17"/>
                  <a:pt x="2802" y="17"/>
                </a:cubicBezTo>
                <a:close/>
                <a:moveTo>
                  <a:pt x="4774" y="17"/>
                </a:moveTo>
                <a:cubicBezTo>
                  <a:pt x="4616" y="24"/>
                  <a:pt x="4445" y="296"/>
                  <a:pt x="4394" y="648"/>
                </a:cubicBezTo>
                <a:cubicBezTo>
                  <a:pt x="4255" y="1608"/>
                  <a:pt x="4135" y="5644"/>
                  <a:pt x="4135" y="9340"/>
                </a:cubicBezTo>
                <a:cubicBezTo>
                  <a:pt x="4135" y="13037"/>
                  <a:pt x="4255" y="17023"/>
                  <a:pt x="4394" y="17983"/>
                </a:cubicBezTo>
                <a:cubicBezTo>
                  <a:pt x="4559" y="19125"/>
                  <a:pt x="5017" y="18696"/>
                  <a:pt x="5163" y="17255"/>
                </a:cubicBezTo>
                <a:cubicBezTo>
                  <a:pt x="5276" y="16146"/>
                  <a:pt x="5306" y="14601"/>
                  <a:pt x="5306" y="9826"/>
                </a:cubicBezTo>
                <a:cubicBezTo>
                  <a:pt x="5306" y="2230"/>
                  <a:pt x="5185" y="-2"/>
                  <a:pt x="4774" y="17"/>
                </a:cubicBezTo>
                <a:close/>
                <a:moveTo>
                  <a:pt x="6201" y="17"/>
                </a:moveTo>
                <a:cubicBezTo>
                  <a:pt x="6039" y="-77"/>
                  <a:pt x="5869" y="375"/>
                  <a:pt x="5763" y="1425"/>
                </a:cubicBezTo>
                <a:cubicBezTo>
                  <a:pt x="5569" y="3326"/>
                  <a:pt x="5552" y="15305"/>
                  <a:pt x="5740" y="17352"/>
                </a:cubicBezTo>
                <a:cubicBezTo>
                  <a:pt x="5901" y="19101"/>
                  <a:pt x="6387" y="19033"/>
                  <a:pt x="6567" y="17255"/>
                </a:cubicBezTo>
                <a:cubicBezTo>
                  <a:pt x="6757" y="15389"/>
                  <a:pt x="6773" y="4754"/>
                  <a:pt x="6590" y="1911"/>
                </a:cubicBezTo>
                <a:cubicBezTo>
                  <a:pt x="6515" y="755"/>
                  <a:pt x="6363" y="111"/>
                  <a:pt x="6201" y="17"/>
                </a:cubicBezTo>
                <a:close/>
                <a:moveTo>
                  <a:pt x="7140" y="17"/>
                </a:moveTo>
                <a:cubicBezTo>
                  <a:pt x="7047" y="17"/>
                  <a:pt x="7024" y="1715"/>
                  <a:pt x="7024" y="9340"/>
                </a:cubicBezTo>
                <a:lnTo>
                  <a:pt x="7024" y="18663"/>
                </a:lnTo>
                <a:lnTo>
                  <a:pt x="7493" y="18663"/>
                </a:lnTo>
                <a:cubicBezTo>
                  <a:pt x="8026" y="18663"/>
                  <a:pt x="8131" y="17214"/>
                  <a:pt x="7627" y="16818"/>
                </a:cubicBezTo>
                <a:lnTo>
                  <a:pt x="7296" y="16527"/>
                </a:lnTo>
                <a:lnTo>
                  <a:pt x="7274" y="8272"/>
                </a:lnTo>
                <a:cubicBezTo>
                  <a:pt x="7256" y="1688"/>
                  <a:pt x="7231" y="17"/>
                  <a:pt x="7140" y="17"/>
                </a:cubicBezTo>
                <a:close/>
                <a:moveTo>
                  <a:pt x="9291" y="17"/>
                </a:moveTo>
                <a:cubicBezTo>
                  <a:pt x="8837" y="17"/>
                  <a:pt x="8741" y="1566"/>
                  <a:pt x="8741" y="9049"/>
                </a:cubicBezTo>
                <a:cubicBezTo>
                  <a:pt x="8741" y="12545"/>
                  <a:pt x="8777" y="16110"/>
                  <a:pt x="8821" y="17012"/>
                </a:cubicBezTo>
                <a:cubicBezTo>
                  <a:pt x="8882" y="18253"/>
                  <a:pt x="8986" y="18663"/>
                  <a:pt x="9246" y="18663"/>
                </a:cubicBezTo>
                <a:cubicBezTo>
                  <a:pt x="9710" y="18663"/>
                  <a:pt x="9832" y="16717"/>
                  <a:pt x="9832" y="9340"/>
                </a:cubicBezTo>
                <a:cubicBezTo>
                  <a:pt x="9832" y="2185"/>
                  <a:pt x="9709" y="17"/>
                  <a:pt x="9291" y="17"/>
                </a:cubicBezTo>
                <a:close/>
                <a:moveTo>
                  <a:pt x="10145" y="17"/>
                </a:moveTo>
                <a:lnTo>
                  <a:pt x="10145" y="9340"/>
                </a:lnTo>
                <a:cubicBezTo>
                  <a:pt x="10145" y="16911"/>
                  <a:pt x="10170" y="18663"/>
                  <a:pt x="10261" y="18663"/>
                </a:cubicBezTo>
                <a:cubicBezTo>
                  <a:pt x="10341" y="18663"/>
                  <a:pt x="10379" y="17462"/>
                  <a:pt x="10395" y="14633"/>
                </a:cubicBezTo>
                <a:cubicBezTo>
                  <a:pt x="10419" y="10643"/>
                  <a:pt x="10423" y="10620"/>
                  <a:pt x="10713" y="10360"/>
                </a:cubicBezTo>
                <a:cubicBezTo>
                  <a:pt x="10874" y="10215"/>
                  <a:pt x="11004" y="9750"/>
                  <a:pt x="11004" y="9340"/>
                </a:cubicBezTo>
                <a:cubicBezTo>
                  <a:pt x="11004" y="8930"/>
                  <a:pt x="10874" y="8465"/>
                  <a:pt x="10713" y="8320"/>
                </a:cubicBezTo>
                <a:cubicBezTo>
                  <a:pt x="10435" y="8070"/>
                  <a:pt x="10418" y="7934"/>
                  <a:pt x="10418" y="5115"/>
                </a:cubicBezTo>
                <a:cubicBezTo>
                  <a:pt x="10418" y="2176"/>
                  <a:pt x="10422" y="2118"/>
                  <a:pt x="10789" y="1862"/>
                </a:cubicBezTo>
                <a:cubicBezTo>
                  <a:pt x="11344" y="1475"/>
                  <a:pt x="11238" y="17"/>
                  <a:pt x="10655" y="17"/>
                </a:cubicBezTo>
                <a:lnTo>
                  <a:pt x="10145" y="17"/>
                </a:lnTo>
                <a:close/>
                <a:moveTo>
                  <a:pt x="12095" y="17"/>
                </a:moveTo>
                <a:cubicBezTo>
                  <a:pt x="11955" y="17"/>
                  <a:pt x="11943" y="690"/>
                  <a:pt x="11943" y="9340"/>
                </a:cubicBezTo>
                <a:cubicBezTo>
                  <a:pt x="11943" y="16911"/>
                  <a:pt x="11963" y="18663"/>
                  <a:pt x="12055" y="18663"/>
                </a:cubicBezTo>
                <a:cubicBezTo>
                  <a:pt x="12134" y="18663"/>
                  <a:pt x="12176" y="17462"/>
                  <a:pt x="12193" y="14633"/>
                </a:cubicBezTo>
                <a:cubicBezTo>
                  <a:pt x="12223" y="9612"/>
                  <a:pt x="12338" y="9664"/>
                  <a:pt x="12484" y="14779"/>
                </a:cubicBezTo>
                <a:cubicBezTo>
                  <a:pt x="12545" y="16931"/>
                  <a:pt x="12629" y="18576"/>
                  <a:pt x="12672" y="18421"/>
                </a:cubicBezTo>
                <a:cubicBezTo>
                  <a:pt x="12715" y="18265"/>
                  <a:pt x="12806" y="16379"/>
                  <a:pt x="12873" y="14196"/>
                </a:cubicBezTo>
                <a:cubicBezTo>
                  <a:pt x="12940" y="12012"/>
                  <a:pt x="13031" y="10092"/>
                  <a:pt x="13074" y="9971"/>
                </a:cubicBezTo>
                <a:cubicBezTo>
                  <a:pt x="13117" y="9851"/>
                  <a:pt x="13164" y="11747"/>
                  <a:pt x="13177" y="14196"/>
                </a:cubicBezTo>
                <a:cubicBezTo>
                  <a:pt x="13194" y="17399"/>
                  <a:pt x="13230" y="18663"/>
                  <a:pt x="13311" y="18663"/>
                </a:cubicBezTo>
                <a:cubicBezTo>
                  <a:pt x="13403" y="18663"/>
                  <a:pt x="13423" y="16918"/>
                  <a:pt x="13423" y="9340"/>
                </a:cubicBezTo>
                <a:cubicBezTo>
                  <a:pt x="13423" y="621"/>
                  <a:pt x="13415" y="17"/>
                  <a:pt x="13271" y="17"/>
                </a:cubicBezTo>
                <a:cubicBezTo>
                  <a:pt x="13147" y="17"/>
                  <a:pt x="13084" y="1200"/>
                  <a:pt x="12949" y="6135"/>
                </a:cubicBezTo>
                <a:cubicBezTo>
                  <a:pt x="12856" y="9517"/>
                  <a:pt x="12752" y="12658"/>
                  <a:pt x="12716" y="13079"/>
                </a:cubicBezTo>
                <a:cubicBezTo>
                  <a:pt x="12641" y="13980"/>
                  <a:pt x="12541" y="11628"/>
                  <a:pt x="12368" y="4873"/>
                </a:cubicBezTo>
                <a:cubicBezTo>
                  <a:pt x="12271" y="1091"/>
                  <a:pt x="12212" y="17"/>
                  <a:pt x="12095" y="17"/>
                </a:cubicBezTo>
                <a:close/>
                <a:moveTo>
                  <a:pt x="13893" y="17"/>
                </a:moveTo>
                <a:cubicBezTo>
                  <a:pt x="13845" y="17"/>
                  <a:pt x="13816" y="3685"/>
                  <a:pt x="13816" y="9340"/>
                </a:cubicBezTo>
                <a:cubicBezTo>
                  <a:pt x="13816" y="14995"/>
                  <a:pt x="13845" y="18663"/>
                  <a:pt x="13893" y="18663"/>
                </a:cubicBezTo>
                <a:cubicBezTo>
                  <a:pt x="13940" y="18663"/>
                  <a:pt x="13973" y="14995"/>
                  <a:pt x="13973" y="9340"/>
                </a:cubicBezTo>
                <a:cubicBezTo>
                  <a:pt x="13973" y="3685"/>
                  <a:pt x="13940" y="17"/>
                  <a:pt x="13893" y="17"/>
                </a:cubicBezTo>
                <a:close/>
                <a:moveTo>
                  <a:pt x="15417" y="17"/>
                </a:moveTo>
                <a:cubicBezTo>
                  <a:pt x="15326" y="17"/>
                  <a:pt x="15297" y="1153"/>
                  <a:pt x="15297" y="5067"/>
                </a:cubicBezTo>
                <a:cubicBezTo>
                  <a:pt x="15297" y="7838"/>
                  <a:pt x="15269" y="10292"/>
                  <a:pt x="15230" y="10554"/>
                </a:cubicBezTo>
                <a:cubicBezTo>
                  <a:pt x="15191" y="10816"/>
                  <a:pt x="15037" y="8664"/>
                  <a:pt x="14890" y="5747"/>
                </a:cubicBezTo>
                <a:cubicBezTo>
                  <a:pt x="14742" y="2830"/>
                  <a:pt x="14563" y="313"/>
                  <a:pt x="14492" y="162"/>
                </a:cubicBezTo>
                <a:cubicBezTo>
                  <a:pt x="14377" y="-80"/>
                  <a:pt x="14362" y="994"/>
                  <a:pt x="14362" y="9292"/>
                </a:cubicBezTo>
                <a:cubicBezTo>
                  <a:pt x="14362" y="17075"/>
                  <a:pt x="14381" y="18663"/>
                  <a:pt x="14478" y="18663"/>
                </a:cubicBezTo>
                <a:cubicBezTo>
                  <a:pt x="14570" y="18663"/>
                  <a:pt x="14595" y="17515"/>
                  <a:pt x="14595" y="13225"/>
                </a:cubicBezTo>
                <a:cubicBezTo>
                  <a:pt x="14595" y="10220"/>
                  <a:pt x="14629" y="7482"/>
                  <a:pt x="14671" y="7203"/>
                </a:cubicBezTo>
                <a:cubicBezTo>
                  <a:pt x="14712" y="6925"/>
                  <a:pt x="14872" y="9407"/>
                  <a:pt x="15024" y="12691"/>
                </a:cubicBezTo>
                <a:cubicBezTo>
                  <a:pt x="15432" y="21491"/>
                  <a:pt x="15534" y="20833"/>
                  <a:pt x="15534" y="9340"/>
                </a:cubicBezTo>
                <a:cubicBezTo>
                  <a:pt x="15534" y="1612"/>
                  <a:pt x="15514" y="17"/>
                  <a:pt x="15417" y="17"/>
                </a:cubicBezTo>
                <a:close/>
                <a:moveTo>
                  <a:pt x="16039" y="17"/>
                </a:moveTo>
                <a:cubicBezTo>
                  <a:pt x="15942" y="17"/>
                  <a:pt x="15923" y="1612"/>
                  <a:pt x="15923" y="9340"/>
                </a:cubicBezTo>
                <a:cubicBezTo>
                  <a:pt x="15923" y="17068"/>
                  <a:pt x="15942" y="18663"/>
                  <a:pt x="16039" y="18663"/>
                </a:cubicBezTo>
                <a:cubicBezTo>
                  <a:pt x="16136" y="18663"/>
                  <a:pt x="16155" y="17068"/>
                  <a:pt x="16155" y="9340"/>
                </a:cubicBezTo>
                <a:cubicBezTo>
                  <a:pt x="16155" y="1612"/>
                  <a:pt x="16136" y="17"/>
                  <a:pt x="16039" y="17"/>
                </a:cubicBezTo>
                <a:close/>
                <a:moveTo>
                  <a:pt x="16992" y="17"/>
                </a:moveTo>
                <a:cubicBezTo>
                  <a:pt x="16815" y="143"/>
                  <a:pt x="16643" y="962"/>
                  <a:pt x="16576" y="2445"/>
                </a:cubicBezTo>
                <a:cubicBezTo>
                  <a:pt x="16450" y="5205"/>
                  <a:pt x="16547" y="7780"/>
                  <a:pt x="16844" y="9437"/>
                </a:cubicBezTo>
                <a:cubicBezTo>
                  <a:pt x="17340" y="12200"/>
                  <a:pt x="17483" y="15168"/>
                  <a:pt x="17193" y="16818"/>
                </a:cubicBezTo>
                <a:cubicBezTo>
                  <a:pt x="17017" y="17817"/>
                  <a:pt x="16705" y="16581"/>
                  <a:pt x="16705" y="14876"/>
                </a:cubicBezTo>
                <a:cubicBezTo>
                  <a:pt x="16705" y="14161"/>
                  <a:pt x="16649" y="13565"/>
                  <a:pt x="16585" y="13565"/>
                </a:cubicBezTo>
                <a:cubicBezTo>
                  <a:pt x="16432" y="13565"/>
                  <a:pt x="16438" y="15663"/>
                  <a:pt x="16594" y="17352"/>
                </a:cubicBezTo>
                <a:cubicBezTo>
                  <a:pt x="16668" y="18165"/>
                  <a:pt x="16851" y="18663"/>
                  <a:pt x="17063" y="18663"/>
                </a:cubicBezTo>
                <a:cubicBezTo>
                  <a:pt x="17355" y="18663"/>
                  <a:pt x="17424" y="18353"/>
                  <a:pt x="17497" y="16624"/>
                </a:cubicBezTo>
                <a:cubicBezTo>
                  <a:pt x="17639" y="13223"/>
                  <a:pt x="17527" y="10733"/>
                  <a:pt x="17135" y="8660"/>
                </a:cubicBezTo>
                <a:cubicBezTo>
                  <a:pt x="16742" y="6588"/>
                  <a:pt x="16634" y="4902"/>
                  <a:pt x="16781" y="2979"/>
                </a:cubicBezTo>
                <a:cubicBezTo>
                  <a:pt x="16917" y="1202"/>
                  <a:pt x="17154" y="1414"/>
                  <a:pt x="17269" y="3416"/>
                </a:cubicBezTo>
                <a:cubicBezTo>
                  <a:pt x="17364" y="5069"/>
                  <a:pt x="17564" y="5754"/>
                  <a:pt x="17564" y="4436"/>
                </a:cubicBezTo>
                <a:cubicBezTo>
                  <a:pt x="17564" y="4073"/>
                  <a:pt x="17507" y="2924"/>
                  <a:pt x="17439" y="1862"/>
                </a:cubicBezTo>
                <a:cubicBezTo>
                  <a:pt x="17350" y="491"/>
                  <a:pt x="17168" y="-109"/>
                  <a:pt x="16992" y="17"/>
                </a:cubicBezTo>
                <a:close/>
                <a:moveTo>
                  <a:pt x="18266" y="17"/>
                </a:moveTo>
                <a:cubicBezTo>
                  <a:pt x="17736" y="17"/>
                  <a:pt x="17502" y="1320"/>
                  <a:pt x="17935" y="1862"/>
                </a:cubicBezTo>
                <a:lnTo>
                  <a:pt x="18150" y="2153"/>
                </a:lnTo>
                <a:lnTo>
                  <a:pt x="18172" y="10408"/>
                </a:lnTo>
                <a:cubicBezTo>
                  <a:pt x="18190" y="16894"/>
                  <a:pt x="18214" y="18663"/>
                  <a:pt x="18302" y="18663"/>
                </a:cubicBezTo>
                <a:cubicBezTo>
                  <a:pt x="18389" y="18663"/>
                  <a:pt x="18418" y="16894"/>
                  <a:pt x="18436" y="10408"/>
                </a:cubicBezTo>
                <a:cubicBezTo>
                  <a:pt x="18457" y="2563"/>
                  <a:pt x="18471" y="2119"/>
                  <a:pt x="18637" y="1862"/>
                </a:cubicBezTo>
                <a:cubicBezTo>
                  <a:pt x="19028" y="1259"/>
                  <a:pt x="18777" y="17"/>
                  <a:pt x="18266" y="17"/>
                </a:cubicBezTo>
                <a:close/>
                <a:moveTo>
                  <a:pt x="19125" y="17"/>
                </a:moveTo>
                <a:lnTo>
                  <a:pt x="19125" y="9340"/>
                </a:lnTo>
                <a:cubicBezTo>
                  <a:pt x="19125" y="14615"/>
                  <a:pt x="19155" y="18663"/>
                  <a:pt x="19196" y="18663"/>
                </a:cubicBezTo>
                <a:cubicBezTo>
                  <a:pt x="19237" y="18663"/>
                  <a:pt x="19281" y="17053"/>
                  <a:pt x="19295" y="15070"/>
                </a:cubicBezTo>
                <a:cubicBezTo>
                  <a:pt x="19318" y="11568"/>
                  <a:pt x="19325" y="11477"/>
                  <a:pt x="19590" y="11477"/>
                </a:cubicBezTo>
                <a:cubicBezTo>
                  <a:pt x="19802" y="11477"/>
                  <a:pt x="19866" y="11805"/>
                  <a:pt x="19885" y="13128"/>
                </a:cubicBezTo>
                <a:cubicBezTo>
                  <a:pt x="19943" y="17328"/>
                  <a:pt x="19990" y="18663"/>
                  <a:pt x="20082" y="18663"/>
                </a:cubicBezTo>
                <a:cubicBezTo>
                  <a:pt x="20191" y="18663"/>
                  <a:pt x="20169" y="12150"/>
                  <a:pt x="20055" y="10603"/>
                </a:cubicBezTo>
                <a:cubicBezTo>
                  <a:pt x="20019" y="10120"/>
                  <a:pt x="20024" y="9150"/>
                  <a:pt x="20064" y="8466"/>
                </a:cubicBezTo>
                <a:cubicBezTo>
                  <a:pt x="20104" y="7782"/>
                  <a:pt x="20135" y="6178"/>
                  <a:pt x="20135" y="4921"/>
                </a:cubicBezTo>
                <a:cubicBezTo>
                  <a:pt x="20137" y="1887"/>
                  <a:pt x="19876" y="17"/>
                  <a:pt x="19456" y="17"/>
                </a:cubicBezTo>
                <a:lnTo>
                  <a:pt x="19125" y="17"/>
                </a:lnTo>
                <a:close/>
                <a:moveTo>
                  <a:pt x="20439" y="17"/>
                </a:moveTo>
                <a:cubicBezTo>
                  <a:pt x="20321" y="17"/>
                  <a:pt x="20335" y="835"/>
                  <a:pt x="20569" y="6135"/>
                </a:cubicBezTo>
                <a:cubicBezTo>
                  <a:pt x="20730" y="9786"/>
                  <a:pt x="20842" y="13548"/>
                  <a:pt x="20842" y="15458"/>
                </a:cubicBezTo>
                <a:cubicBezTo>
                  <a:pt x="20842" y="17221"/>
                  <a:pt x="20875" y="18663"/>
                  <a:pt x="20918" y="18663"/>
                </a:cubicBezTo>
                <a:cubicBezTo>
                  <a:pt x="20961" y="18663"/>
                  <a:pt x="20998" y="17301"/>
                  <a:pt x="20998" y="15653"/>
                </a:cubicBezTo>
                <a:cubicBezTo>
                  <a:pt x="20998" y="14004"/>
                  <a:pt x="21086" y="10764"/>
                  <a:pt x="21195" y="8417"/>
                </a:cubicBezTo>
                <a:cubicBezTo>
                  <a:pt x="21512" y="1615"/>
                  <a:pt x="21557" y="17"/>
                  <a:pt x="21428" y="17"/>
                </a:cubicBezTo>
                <a:cubicBezTo>
                  <a:pt x="21366" y="17"/>
                  <a:pt x="21243" y="1793"/>
                  <a:pt x="21155" y="3950"/>
                </a:cubicBezTo>
                <a:cubicBezTo>
                  <a:pt x="21021" y="7235"/>
                  <a:pt x="20978" y="7683"/>
                  <a:pt x="20882" y="6815"/>
                </a:cubicBezTo>
                <a:cubicBezTo>
                  <a:pt x="20819" y="6245"/>
                  <a:pt x="20725" y="4469"/>
                  <a:pt x="20672" y="2882"/>
                </a:cubicBezTo>
                <a:cubicBezTo>
                  <a:pt x="20612" y="1088"/>
                  <a:pt x="20525" y="17"/>
                  <a:pt x="20439" y="17"/>
                </a:cubicBezTo>
                <a:close/>
                <a:moveTo>
                  <a:pt x="6125" y="1716"/>
                </a:moveTo>
                <a:cubicBezTo>
                  <a:pt x="6385" y="1716"/>
                  <a:pt x="6554" y="4734"/>
                  <a:pt x="6554" y="9340"/>
                </a:cubicBezTo>
                <a:cubicBezTo>
                  <a:pt x="6554" y="11465"/>
                  <a:pt x="6500" y="14033"/>
                  <a:pt x="6433" y="15070"/>
                </a:cubicBezTo>
                <a:cubicBezTo>
                  <a:pt x="6283" y="17406"/>
                  <a:pt x="5966" y="17538"/>
                  <a:pt x="5856" y="15313"/>
                </a:cubicBezTo>
                <a:cubicBezTo>
                  <a:pt x="5812" y="14410"/>
                  <a:pt x="5776" y="11734"/>
                  <a:pt x="5776" y="9340"/>
                </a:cubicBezTo>
                <a:cubicBezTo>
                  <a:pt x="5776" y="3966"/>
                  <a:pt x="5879" y="1716"/>
                  <a:pt x="6125" y="1716"/>
                </a:cubicBezTo>
                <a:close/>
                <a:moveTo>
                  <a:pt x="19617" y="1765"/>
                </a:moveTo>
                <a:cubicBezTo>
                  <a:pt x="19764" y="2021"/>
                  <a:pt x="19903" y="3371"/>
                  <a:pt x="19903" y="5601"/>
                </a:cubicBezTo>
                <a:cubicBezTo>
                  <a:pt x="19903" y="6697"/>
                  <a:pt x="19839" y="7982"/>
                  <a:pt x="19755" y="8466"/>
                </a:cubicBezTo>
                <a:cubicBezTo>
                  <a:pt x="19410" y="10472"/>
                  <a:pt x="19247" y="9076"/>
                  <a:pt x="19295" y="4533"/>
                </a:cubicBezTo>
                <a:cubicBezTo>
                  <a:pt x="19318" y="2343"/>
                  <a:pt x="19470" y="1509"/>
                  <a:pt x="19617" y="1765"/>
                </a:cubicBezTo>
                <a:close/>
                <a:moveTo>
                  <a:pt x="4685" y="1813"/>
                </a:moveTo>
                <a:cubicBezTo>
                  <a:pt x="4822" y="1725"/>
                  <a:pt x="4976" y="2598"/>
                  <a:pt x="5056" y="4241"/>
                </a:cubicBezTo>
                <a:cubicBezTo>
                  <a:pt x="5178" y="6751"/>
                  <a:pt x="5142" y="13769"/>
                  <a:pt x="4998" y="15653"/>
                </a:cubicBezTo>
                <a:cubicBezTo>
                  <a:pt x="4859" y="17470"/>
                  <a:pt x="4549" y="17277"/>
                  <a:pt x="4452" y="15313"/>
                </a:cubicBezTo>
                <a:cubicBezTo>
                  <a:pt x="4338" y="12990"/>
                  <a:pt x="4349" y="4882"/>
                  <a:pt x="4470" y="3076"/>
                </a:cubicBezTo>
                <a:cubicBezTo>
                  <a:pt x="4523" y="2295"/>
                  <a:pt x="4602" y="1867"/>
                  <a:pt x="4685" y="1813"/>
                </a:cubicBezTo>
                <a:close/>
                <a:moveTo>
                  <a:pt x="9210" y="1813"/>
                </a:moveTo>
                <a:cubicBezTo>
                  <a:pt x="9348" y="1725"/>
                  <a:pt x="9501" y="2596"/>
                  <a:pt x="9577" y="4241"/>
                </a:cubicBezTo>
                <a:cubicBezTo>
                  <a:pt x="9713" y="7173"/>
                  <a:pt x="9701" y="12805"/>
                  <a:pt x="9555" y="15070"/>
                </a:cubicBezTo>
                <a:cubicBezTo>
                  <a:pt x="9404" y="17406"/>
                  <a:pt x="9087" y="17538"/>
                  <a:pt x="8978" y="15313"/>
                </a:cubicBezTo>
                <a:cubicBezTo>
                  <a:pt x="8863" y="12990"/>
                  <a:pt x="8879" y="4882"/>
                  <a:pt x="9000" y="3076"/>
                </a:cubicBezTo>
                <a:cubicBezTo>
                  <a:pt x="9053" y="2292"/>
                  <a:pt x="9128" y="1867"/>
                  <a:pt x="9210" y="1813"/>
                </a:cubicBezTo>
                <a:close/>
              </a:path>
            </a:pathLst>
          </a:custGeom>
          <a:ln w="12700">
            <a:miter lim="400000"/>
          </a:ln>
        </p:spPr>
      </p:pic>
      <p:sp>
        <p:nvSpPr>
          <p:cNvPr id="196" name="Some background"/>
          <p:cNvSpPr txBox="1"/>
          <p:nvPr/>
        </p:nvSpPr>
        <p:spPr>
          <a:xfrm>
            <a:off x="3875786" y="174749"/>
            <a:ext cx="4440429" cy="7899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lgn="ctr" defTabSz="457200">
              <a:defRPr sz="4000">
                <a:uFill>
                  <a:solidFill>
                    <a:srgbClr val="000000"/>
                  </a:solidFill>
                </a:uFill>
                <a:latin typeface="Avenir Black"/>
                <a:ea typeface="Avenir Black"/>
                <a:cs typeface="Avenir Black"/>
                <a:sym typeface="Avenir Black"/>
              </a:defRPr>
            </a:lvl1pPr>
          </a:lstStyle>
          <a:p>
            <a:pPr/>
            <a:r>
              <a:t>Some background</a:t>
            </a:r>
          </a:p>
        </p:txBody>
      </p:sp>
      <p:sp>
        <p:nvSpPr>
          <p:cNvPr id="197" name="Before the Council of Nicaea all theologians appeared to view the Son as subordinate to the Father."/>
          <p:cNvSpPr txBox="1"/>
          <p:nvPr/>
        </p:nvSpPr>
        <p:spPr>
          <a:xfrm>
            <a:off x="270252" y="1133263"/>
            <a:ext cx="11480818" cy="11582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ctr" defTabSz="457200">
              <a:defRPr sz="3466">
                <a:uFill>
                  <a:solidFill>
                    <a:srgbClr val="000000"/>
                  </a:solidFill>
                </a:uFill>
                <a:latin typeface="Helvetica"/>
                <a:ea typeface="Helvetica"/>
                <a:cs typeface="Helvetica"/>
                <a:sym typeface="Helvetica"/>
              </a:defRPr>
            </a:pPr>
            <a:r>
              <a:t>Before the </a:t>
            </a:r>
            <a:r>
              <a:rPr b="1"/>
              <a:t>Council of Nicaea</a:t>
            </a:r>
            <a:r>
              <a:t> all theologians appeared to view the Son as subordinate to the Father. </a:t>
            </a:r>
          </a:p>
        </p:txBody>
      </p:sp>
      <p:sp>
        <p:nvSpPr>
          <p:cNvPr id="198" name="In the West:…"/>
          <p:cNvSpPr txBox="1"/>
          <p:nvPr/>
        </p:nvSpPr>
        <p:spPr>
          <a:xfrm>
            <a:off x="359720" y="2460076"/>
            <a:ext cx="5334881" cy="23774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defTabSz="457200">
              <a:defRPr sz="3266">
                <a:uFill>
                  <a:solidFill>
                    <a:srgbClr val="000000"/>
                  </a:solidFill>
                </a:uFill>
                <a:latin typeface="Avenir Book"/>
                <a:ea typeface="Avenir Book"/>
                <a:cs typeface="Avenir Book"/>
                <a:sym typeface="Avenir Book"/>
              </a:defRPr>
            </a:pPr>
            <a:r>
              <a:t>In the </a:t>
            </a:r>
            <a:r>
              <a:rPr u="sng">
                <a:latin typeface="Avenir Heavy"/>
                <a:ea typeface="Avenir Heavy"/>
                <a:cs typeface="Avenir Heavy"/>
                <a:sym typeface="Avenir Heavy"/>
              </a:rPr>
              <a:t>West</a:t>
            </a:r>
            <a:r>
              <a:t>:</a:t>
            </a:r>
          </a:p>
          <a:p>
            <a:pPr defTabSz="457200">
              <a:defRPr sz="3266">
                <a:uFill>
                  <a:solidFill>
                    <a:srgbClr val="000000"/>
                  </a:solidFill>
                </a:uFill>
                <a:latin typeface="Avenir Book"/>
                <a:ea typeface="Avenir Book"/>
                <a:cs typeface="Avenir Book"/>
                <a:sym typeface="Avenir Book"/>
              </a:defRPr>
            </a:pPr>
            <a:r>
              <a:rPr>
                <a:solidFill>
                  <a:srgbClr val="FF2600"/>
                </a:solidFill>
              </a:rPr>
              <a:t>strong</a:t>
            </a:r>
            <a:r>
              <a:t> on the </a:t>
            </a:r>
            <a:r>
              <a:rPr>
                <a:solidFill>
                  <a:srgbClr val="FF2600"/>
                </a:solidFill>
              </a:rPr>
              <a:t>unity</a:t>
            </a:r>
            <a:r>
              <a:t> of the God, </a:t>
            </a:r>
            <a:r>
              <a:rPr>
                <a:solidFill>
                  <a:srgbClr val="009051"/>
                </a:solidFill>
              </a:rPr>
              <a:t>weak</a:t>
            </a:r>
            <a:r>
              <a:t> on the </a:t>
            </a:r>
            <a:r>
              <a:rPr>
                <a:solidFill>
                  <a:srgbClr val="009051"/>
                </a:solidFill>
              </a:rPr>
              <a:t>distinctiveness</a:t>
            </a:r>
            <a:r>
              <a:t> of the three. </a:t>
            </a:r>
          </a:p>
        </p:txBody>
      </p:sp>
      <p:sp>
        <p:nvSpPr>
          <p:cNvPr id="199" name="In the East:…"/>
          <p:cNvSpPr txBox="1"/>
          <p:nvPr/>
        </p:nvSpPr>
        <p:spPr>
          <a:xfrm>
            <a:off x="6467494" y="2460076"/>
            <a:ext cx="5239499" cy="23774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r" defTabSz="457200">
              <a:defRPr sz="3266">
                <a:uFill>
                  <a:solidFill>
                    <a:srgbClr val="000000"/>
                  </a:solidFill>
                </a:uFill>
                <a:latin typeface="Avenir Book"/>
                <a:ea typeface="Avenir Book"/>
                <a:cs typeface="Avenir Book"/>
                <a:sym typeface="Avenir Book"/>
              </a:defRPr>
            </a:pPr>
            <a:r>
              <a:t>In the </a:t>
            </a:r>
            <a:r>
              <a:rPr u="sng">
                <a:latin typeface="Avenir Heavy"/>
                <a:ea typeface="Avenir Heavy"/>
                <a:cs typeface="Avenir Heavy"/>
                <a:sym typeface="Avenir Heavy"/>
              </a:rPr>
              <a:t>East</a:t>
            </a:r>
            <a:r>
              <a:t>:</a:t>
            </a:r>
          </a:p>
          <a:p>
            <a:pPr algn="r" defTabSz="457200">
              <a:defRPr sz="3266">
                <a:uFill>
                  <a:solidFill>
                    <a:srgbClr val="000000"/>
                  </a:solidFill>
                </a:uFill>
                <a:latin typeface="Avenir Book"/>
                <a:ea typeface="Avenir Book"/>
                <a:cs typeface="Avenir Book"/>
                <a:sym typeface="Avenir Book"/>
              </a:defRPr>
            </a:pPr>
            <a:r>
              <a:rPr>
                <a:solidFill>
                  <a:srgbClr val="009051"/>
                </a:solidFill>
              </a:rPr>
              <a:t>weak</a:t>
            </a:r>
            <a:r>
              <a:t> on the </a:t>
            </a:r>
            <a:r>
              <a:rPr>
                <a:solidFill>
                  <a:srgbClr val="009051"/>
                </a:solidFill>
              </a:rPr>
              <a:t>unity</a:t>
            </a:r>
            <a:r>
              <a:t> of the God, </a:t>
            </a:r>
            <a:r>
              <a:rPr>
                <a:solidFill>
                  <a:srgbClr val="FF2600"/>
                </a:solidFill>
              </a:rPr>
              <a:t>strong</a:t>
            </a:r>
            <a:r>
              <a:t> on the </a:t>
            </a:r>
            <a:r>
              <a:rPr>
                <a:solidFill>
                  <a:srgbClr val="FF2600"/>
                </a:solidFill>
              </a:rPr>
              <a:t>distinctiveness</a:t>
            </a:r>
            <a:r>
              <a:t> of the three. </a:t>
            </a:r>
          </a:p>
        </p:txBody>
      </p:sp>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01" name="Image" descr="Image"/>
          <p:cNvPicPr>
            <a:picLocks noChangeAspect="1"/>
          </p:cNvPicPr>
          <p:nvPr/>
        </p:nvPicPr>
        <p:blipFill>
          <a:blip r:embed="rId2">
            <a:alphaModFix amt="14802"/>
            <a:extLst/>
          </a:blip>
          <a:stretch>
            <a:fillRect/>
          </a:stretch>
        </p:blipFill>
        <p:spPr>
          <a:xfrm>
            <a:off x="-15601" y="868864"/>
            <a:ext cx="12223202" cy="5120272"/>
          </a:xfrm>
          <a:prstGeom prst="rect">
            <a:avLst/>
          </a:prstGeom>
          <a:ln w="12700">
            <a:miter lim="400000"/>
          </a:ln>
        </p:spPr>
      </p:pic>
      <p:pic>
        <p:nvPicPr>
          <p:cNvPr id="202" name="Copy of TrainingWORKS -LMAP mono (transparent).png" descr="Copy of TrainingWORKS -LMAP mono (transparent).png"/>
          <p:cNvPicPr>
            <a:picLocks noChangeAspect="1"/>
          </p:cNvPicPr>
          <p:nvPr/>
        </p:nvPicPr>
        <p:blipFill>
          <a:blip r:embed="rId3">
            <a:extLst/>
          </a:blip>
          <a:stretch>
            <a:fillRect/>
          </a:stretch>
        </p:blipFill>
        <p:spPr>
          <a:xfrm>
            <a:off x="196644" y="5893310"/>
            <a:ext cx="2011318" cy="525211"/>
          </a:xfrm>
          <a:prstGeom prst="rect">
            <a:avLst/>
          </a:prstGeom>
          <a:ln w="12700">
            <a:miter lim="400000"/>
          </a:ln>
        </p:spPr>
      </p:pic>
      <p:pic>
        <p:nvPicPr>
          <p:cNvPr id="203" name="TrainingWORKS SOM-LMAP mono.png" descr="TrainingWORKS SOM-LMAP mono.png"/>
          <p:cNvPicPr>
            <a:picLocks noChangeAspect="1"/>
          </p:cNvPicPr>
          <p:nvPr/>
        </p:nvPicPr>
        <p:blipFill>
          <a:blip r:embed="rId4">
            <a:extLst/>
          </a:blip>
          <a:srcRect l="8127" t="56659" r="57452" b="39204"/>
          <a:stretch>
            <a:fillRect/>
          </a:stretch>
        </p:blipFill>
        <p:spPr>
          <a:xfrm>
            <a:off x="248905" y="6458649"/>
            <a:ext cx="1907698" cy="152832"/>
          </a:xfrm>
          <a:custGeom>
            <a:avLst/>
            <a:gdLst/>
            <a:ahLst/>
            <a:cxnLst>
              <a:cxn ang="0">
                <a:pos x="wd2" y="hd2"/>
              </a:cxn>
              <a:cxn ang="5400000">
                <a:pos x="wd2" y="hd2"/>
              </a:cxn>
              <a:cxn ang="10800000">
                <a:pos x="wd2" y="hd2"/>
              </a:cxn>
              <a:cxn ang="16200000">
                <a:pos x="wd2" y="hd2"/>
              </a:cxn>
            </a:cxnLst>
            <a:rect l="0" t="0" r="r" b="b"/>
            <a:pathLst>
              <a:path w="21496" h="18699" fill="norm" stroke="1" extrusionOk="0">
                <a:moveTo>
                  <a:pt x="521" y="17"/>
                </a:moveTo>
                <a:cubicBezTo>
                  <a:pt x="345" y="143"/>
                  <a:pt x="173" y="962"/>
                  <a:pt x="106" y="2445"/>
                </a:cubicBezTo>
                <a:cubicBezTo>
                  <a:pt x="-20" y="5205"/>
                  <a:pt x="77" y="7780"/>
                  <a:pt x="374" y="9437"/>
                </a:cubicBezTo>
                <a:cubicBezTo>
                  <a:pt x="732" y="11433"/>
                  <a:pt x="857" y="12724"/>
                  <a:pt x="857" y="14487"/>
                </a:cubicBezTo>
                <a:cubicBezTo>
                  <a:pt x="857" y="17769"/>
                  <a:pt x="322" y="18133"/>
                  <a:pt x="208" y="14924"/>
                </a:cubicBezTo>
                <a:cubicBezTo>
                  <a:pt x="182" y="14185"/>
                  <a:pt x="123" y="13565"/>
                  <a:pt x="79" y="13565"/>
                </a:cubicBezTo>
                <a:cubicBezTo>
                  <a:pt x="-43" y="13565"/>
                  <a:pt x="-20" y="15846"/>
                  <a:pt x="119" y="17352"/>
                </a:cubicBezTo>
                <a:cubicBezTo>
                  <a:pt x="194" y="18165"/>
                  <a:pt x="381" y="18663"/>
                  <a:pt x="593" y="18663"/>
                </a:cubicBezTo>
                <a:cubicBezTo>
                  <a:pt x="885" y="18663"/>
                  <a:pt x="954" y="18353"/>
                  <a:pt x="1027" y="16624"/>
                </a:cubicBezTo>
                <a:cubicBezTo>
                  <a:pt x="1169" y="13223"/>
                  <a:pt x="1053" y="10733"/>
                  <a:pt x="660" y="8660"/>
                </a:cubicBezTo>
                <a:cubicBezTo>
                  <a:pt x="268" y="6588"/>
                  <a:pt x="164" y="4902"/>
                  <a:pt x="311" y="2979"/>
                </a:cubicBezTo>
                <a:cubicBezTo>
                  <a:pt x="447" y="1202"/>
                  <a:pt x="684" y="1414"/>
                  <a:pt x="799" y="3416"/>
                </a:cubicBezTo>
                <a:cubicBezTo>
                  <a:pt x="894" y="5069"/>
                  <a:pt x="1089" y="5754"/>
                  <a:pt x="1089" y="4436"/>
                </a:cubicBezTo>
                <a:cubicBezTo>
                  <a:pt x="1089" y="4073"/>
                  <a:pt x="1037" y="2924"/>
                  <a:pt x="969" y="1862"/>
                </a:cubicBezTo>
                <a:cubicBezTo>
                  <a:pt x="880" y="491"/>
                  <a:pt x="698" y="-109"/>
                  <a:pt x="521" y="17"/>
                </a:cubicBezTo>
                <a:close/>
                <a:moveTo>
                  <a:pt x="1872" y="17"/>
                </a:moveTo>
                <a:cubicBezTo>
                  <a:pt x="1453" y="17"/>
                  <a:pt x="1326" y="2179"/>
                  <a:pt x="1326" y="9340"/>
                </a:cubicBezTo>
                <a:cubicBezTo>
                  <a:pt x="1326" y="12999"/>
                  <a:pt x="1367" y="15529"/>
                  <a:pt x="1447" y="16770"/>
                </a:cubicBezTo>
                <a:cubicBezTo>
                  <a:pt x="1536" y="18145"/>
                  <a:pt x="1648" y="18673"/>
                  <a:pt x="1859" y="18663"/>
                </a:cubicBezTo>
                <a:cubicBezTo>
                  <a:pt x="2203" y="18648"/>
                  <a:pt x="2300" y="17997"/>
                  <a:pt x="2373" y="15458"/>
                </a:cubicBezTo>
                <a:cubicBezTo>
                  <a:pt x="2414" y="14038"/>
                  <a:pt x="2397" y="13565"/>
                  <a:pt x="2306" y="13565"/>
                </a:cubicBezTo>
                <a:cubicBezTo>
                  <a:pt x="2238" y="13565"/>
                  <a:pt x="2185" y="14144"/>
                  <a:pt x="2185" y="14827"/>
                </a:cubicBezTo>
                <a:cubicBezTo>
                  <a:pt x="2185" y="16959"/>
                  <a:pt x="1919" y="17927"/>
                  <a:pt x="1729" y="16478"/>
                </a:cubicBezTo>
                <a:cubicBezTo>
                  <a:pt x="1585" y="15380"/>
                  <a:pt x="1559" y="14351"/>
                  <a:pt x="1559" y="9389"/>
                </a:cubicBezTo>
                <a:cubicBezTo>
                  <a:pt x="1559" y="5366"/>
                  <a:pt x="1596" y="3301"/>
                  <a:pt x="1675" y="2590"/>
                </a:cubicBezTo>
                <a:cubicBezTo>
                  <a:pt x="1836" y="1138"/>
                  <a:pt x="2055" y="1819"/>
                  <a:pt x="2145" y="4047"/>
                </a:cubicBezTo>
                <a:cubicBezTo>
                  <a:pt x="2227" y="6087"/>
                  <a:pt x="2418" y="6666"/>
                  <a:pt x="2418" y="4873"/>
                </a:cubicBezTo>
                <a:cubicBezTo>
                  <a:pt x="2418" y="2178"/>
                  <a:pt x="2175" y="17"/>
                  <a:pt x="1872" y="17"/>
                </a:cubicBezTo>
                <a:close/>
                <a:moveTo>
                  <a:pt x="2802" y="17"/>
                </a:moveTo>
                <a:cubicBezTo>
                  <a:pt x="2760" y="17"/>
                  <a:pt x="2731" y="4046"/>
                  <a:pt x="2731" y="9340"/>
                </a:cubicBezTo>
                <a:cubicBezTo>
                  <a:pt x="2731" y="14634"/>
                  <a:pt x="2760" y="18663"/>
                  <a:pt x="2802" y="18663"/>
                </a:cubicBezTo>
                <a:cubicBezTo>
                  <a:pt x="2843" y="18663"/>
                  <a:pt x="2887" y="16849"/>
                  <a:pt x="2901" y="14633"/>
                </a:cubicBezTo>
                <a:lnTo>
                  <a:pt x="2927" y="10603"/>
                </a:lnTo>
                <a:lnTo>
                  <a:pt x="3276" y="10603"/>
                </a:lnTo>
                <a:lnTo>
                  <a:pt x="3629" y="10603"/>
                </a:lnTo>
                <a:lnTo>
                  <a:pt x="3652" y="14633"/>
                </a:lnTo>
                <a:cubicBezTo>
                  <a:pt x="3665" y="16849"/>
                  <a:pt x="3710" y="18663"/>
                  <a:pt x="3750" y="18663"/>
                </a:cubicBezTo>
                <a:cubicBezTo>
                  <a:pt x="3792" y="18663"/>
                  <a:pt x="3822" y="14634"/>
                  <a:pt x="3822" y="9340"/>
                </a:cubicBezTo>
                <a:cubicBezTo>
                  <a:pt x="3822" y="4046"/>
                  <a:pt x="3792" y="17"/>
                  <a:pt x="3750" y="17"/>
                </a:cubicBezTo>
                <a:cubicBezTo>
                  <a:pt x="3710" y="17"/>
                  <a:pt x="3665" y="1831"/>
                  <a:pt x="3652" y="4047"/>
                </a:cubicBezTo>
                <a:lnTo>
                  <a:pt x="3629" y="8078"/>
                </a:lnTo>
                <a:lnTo>
                  <a:pt x="3276" y="8078"/>
                </a:lnTo>
                <a:lnTo>
                  <a:pt x="2927" y="8078"/>
                </a:lnTo>
                <a:lnTo>
                  <a:pt x="2901" y="4047"/>
                </a:lnTo>
                <a:cubicBezTo>
                  <a:pt x="2887" y="1831"/>
                  <a:pt x="2843" y="17"/>
                  <a:pt x="2802" y="17"/>
                </a:cubicBezTo>
                <a:close/>
                <a:moveTo>
                  <a:pt x="4774" y="17"/>
                </a:moveTo>
                <a:cubicBezTo>
                  <a:pt x="4616" y="24"/>
                  <a:pt x="4445" y="296"/>
                  <a:pt x="4394" y="648"/>
                </a:cubicBezTo>
                <a:cubicBezTo>
                  <a:pt x="4255" y="1608"/>
                  <a:pt x="4135" y="5644"/>
                  <a:pt x="4135" y="9340"/>
                </a:cubicBezTo>
                <a:cubicBezTo>
                  <a:pt x="4135" y="13037"/>
                  <a:pt x="4255" y="17023"/>
                  <a:pt x="4394" y="17983"/>
                </a:cubicBezTo>
                <a:cubicBezTo>
                  <a:pt x="4559" y="19125"/>
                  <a:pt x="5017" y="18696"/>
                  <a:pt x="5163" y="17255"/>
                </a:cubicBezTo>
                <a:cubicBezTo>
                  <a:pt x="5276" y="16146"/>
                  <a:pt x="5306" y="14601"/>
                  <a:pt x="5306" y="9826"/>
                </a:cubicBezTo>
                <a:cubicBezTo>
                  <a:pt x="5306" y="2230"/>
                  <a:pt x="5185" y="-2"/>
                  <a:pt x="4774" y="17"/>
                </a:cubicBezTo>
                <a:close/>
                <a:moveTo>
                  <a:pt x="6201" y="17"/>
                </a:moveTo>
                <a:cubicBezTo>
                  <a:pt x="6039" y="-77"/>
                  <a:pt x="5869" y="375"/>
                  <a:pt x="5763" y="1425"/>
                </a:cubicBezTo>
                <a:cubicBezTo>
                  <a:pt x="5569" y="3326"/>
                  <a:pt x="5552" y="15305"/>
                  <a:pt x="5740" y="17352"/>
                </a:cubicBezTo>
                <a:cubicBezTo>
                  <a:pt x="5901" y="19101"/>
                  <a:pt x="6387" y="19033"/>
                  <a:pt x="6567" y="17255"/>
                </a:cubicBezTo>
                <a:cubicBezTo>
                  <a:pt x="6757" y="15389"/>
                  <a:pt x="6773" y="4754"/>
                  <a:pt x="6590" y="1911"/>
                </a:cubicBezTo>
                <a:cubicBezTo>
                  <a:pt x="6515" y="755"/>
                  <a:pt x="6363" y="111"/>
                  <a:pt x="6201" y="17"/>
                </a:cubicBezTo>
                <a:close/>
                <a:moveTo>
                  <a:pt x="7140" y="17"/>
                </a:moveTo>
                <a:cubicBezTo>
                  <a:pt x="7047" y="17"/>
                  <a:pt x="7024" y="1715"/>
                  <a:pt x="7024" y="9340"/>
                </a:cubicBezTo>
                <a:lnTo>
                  <a:pt x="7024" y="18663"/>
                </a:lnTo>
                <a:lnTo>
                  <a:pt x="7493" y="18663"/>
                </a:lnTo>
                <a:cubicBezTo>
                  <a:pt x="8026" y="18663"/>
                  <a:pt x="8131" y="17214"/>
                  <a:pt x="7627" y="16818"/>
                </a:cubicBezTo>
                <a:lnTo>
                  <a:pt x="7296" y="16527"/>
                </a:lnTo>
                <a:lnTo>
                  <a:pt x="7274" y="8272"/>
                </a:lnTo>
                <a:cubicBezTo>
                  <a:pt x="7256" y="1688"/>
                  <a:pt x="7231" y="17"/>
                  <a:pt x="7140" y="17"/>
                </a:cubicBezTo>
                <a:close/>
                <a:moveTo>
                  <a:pt x="9291" y="17"/>
                </a:moveTo>
                <a:cubicBezTo>
                  <a:pt x="8837" y="17"/>
                  <a:pt x="8741" y="1566"/>
                  <a:pt x="8741" y="9049"/>
                </a:cubicBezTo>
                <a:cubicBezTo>
                  <a:pt x="8741" y="12545"/>
                  <a:pt x="8777" y="16110"/>
                  <a:pt x="8821" y="17012"/>
                </a:cubicBezTo>
                <a:cubicBezTo>
                  <a:pt x="8882" y="18253"/>
                  <a:pt x="8986" y="18663"/>
                  <a:pt x="9246" y="18663"/>
                </a:cubicBezTo>
                <a:cubicBezTo>
                  <a:pt x="9710" y="18663"/>
                  <a:pt x="9832" y="16717"/>
                  <a:pt x="9832" y="9340"/>
                </a:cubicBezTo>
                <a:cubicBezTo>
                  <a:pt x="9832" y="2185"/>
                  <a:pt x="9709" y="17"/>
                  <a:pt x="9291" y="17"/>
                </a:cubicBezTo>
                <a:close/>
                <a:moveTo>
                  <a:pt x="10145" y="17"/>
                </a:moveTo>
                <a:lnTo>
                  <a:pt x="10145" y="9340"/>
                </a:lnTo>
                <a:cubicBezTo>
                  <a:pt x="10145" y="16911"/>
                  <a:pt x="10170" y="18663"/>
                  <a:pt x="10261" y="18663"/>
                </a:cubicBezTo>
                <a:cubicBezTo>
                  <a:pt x="10341" y="18663"/>
                  <a:pt x="10379" y="17462"/>
                  <a:pt x="10395" y="14633"/>
                </a:cubicBezTo>
                <a:cubicBezTo>
                  <a:pt x="10419" y="10643"/>
                  <a:pt x="10423" y="10620"/>
                  <a:pt x="10713" y="10360"/>
                </a:cubicBezTo>
                <a:cubicBezTo>
                  <a:pt x="10874" y="10215"/>
                  <a:pt x="11004" y="9750"/>
                  <a:pt x="11004" y="9340"/>
                </a:cubicBezTo>
                <a:cubicBezTo>
                  <a:pt x="11004" y="8930"/>
                  <a:pt x="10874" y="8465"/>
                  <a:pt x="10713" y="8320"/>
                </a:cubicBezTo>
                <a:cubicBezTo>
                  <a:pt x="10435" y="8070"/>
                  <a:pt x="10418" y="7934"/>
                  <a:pt x="10418" y="5115"/>
                </a:cubicBezTo>
                <a:cubicBezTo>
                  <a:pt x="10418" y="2176"/>
                  <a:pt x="10422" y="2118"/>
                  <a:pt x="10789" y="1862"/>
                </a:cubicBezTo>
                <a:cubicBezTo>
                  <a:pt x="11344" y="1475"/>
                  <a:pt x="11238" y="17"/>
                  <a:pt x="10655" y="17"/>
                </a:cubicBezTo>
                <a:lnTo>
                  <a:pt x="10145" y="17"/>
                </a:lnTo>
                <a:close/>
                <a:moveTo>
                  <a:pt x="12095" y="17"/>
                </a:moveTo>
                <a:cubicBezTo>
                  <a:pt x="11955" y="17"/>
                  <a:pt x="11943" y="690"/>
                  <a:pt x="11943" y="9340"/>
                </a:cubicBezTo>
                <a:cubicBezTo>
                  <a:pt x="11943" y="16911"/>
                  <a:pt x="11963" y="18663"/>
                  <a:pt x="12055" y="18663"/>
                </a:cubicBezTo>
                <a:cubicBezTo>
                  <a:pt x="12134" y="18663"/>
                  <a:pt x="12176" y="17462"/>
                  <a:pt x="12193" y="14633"/>
                </a:cubicBezTo>
                <a:cubicBezTo>
                  <a:pt x="12223" y="9612"/>
                  <a:pt x="12338" y="9664"/>
                  <a:pt x="12484" y="14779"/>
                </a:cubicBezTo>
                <a:cubicBezTo>
                  <a:pt x="12545" y="16931"/>
                  <a:pt x="12629" y="18576"/>
                  <a:pt x="12672" y="18421"/>
                </a:cubicBezTo>
                <a:cubicBezTo>
                  <a:pt x="12715" y="18265"/>
                  <a:pt x="12806" y="16379"/>
                  <a:pt x="12873" y="14196"/>
                </a:cubicBezTo>
                <a:cubicBezTo>
                  <a:pt x="12940" y="12012"/>
                  <a:pt x="13031" y="10092"/>
                  <a:pt x="13074" y="9971"/>
                </a:cubicBezTo>
                <a:cubicBezTo>
                  <a:pt x="13117" y="9851"/>
                  <a:pt x="13164" y="11747"/>
                  <a:pt x="13177" y="14196"/>
                </a:cubicBezTo>
                <a:cubicBezTo>
                  <a:pt x="13194" y="17399"/>
                  <a:pt x="13230" y="18663"/>
                  <a:pt x="13311" y="18663"/>
                </a:cubicBezTo>
                <a:cubicBezTo>
                  <a:pt x="13403" y="18663"/>
                  <a:pt x="13423" y="16918"/>
                  <a:pt x="13423" y="9340"/>
                </a:cubicBezTo>
                <a:cubicBezTo>
                  <a:pt x="13423" y="621"/>
                  <a:pt x="13415" y="17"/>
                  <a:pt x="13271" y="17"/>
                </a:cubicBezTo>
                <a:cubicBezTo>
                  <a:pt x="13147" y="17"/>
                  <a:pt x="13084" y="1200"/>
                  <a:pt x="12949" y="6135"/>
                </a:cubicBezTo>
                <a:cubicBezTo>
                  <a:pt x="12856" y="9517"/>
                  <a:pt x="12752" y="12658"/>
                  <a:pt x="12716" y="13079"/>
                </a:cubicBezTo>
                <a:cubicBezTo>
                  <a:pt x="12641" y="13980"/>
                  <a:pt x="12541" y="11628"/>
                  <a:pt x="12368" y="4873"/>
                </a:cubicBezTo>
                <a:cubicBezTo>
                  <a:pt x="12271" y="1091"/>
                  <a:pt x="12212" y="17"/>
                  <a:pt x="12095" y="17"/>
                </a:cubicBezTo>
                <a:close/>
                <a:moveTo>
                  <a:pt x="13893" y="17"/>
                </a:moveTo>
                <a:cubicBezTo>
                  <a:pt x="13845" y="17"/>
                  <a:pt x="13816" y="3685"/>
                  <a:pt x="13816" y="9340"/>
                </a:cubicBezTo>
                <a:cubicBezTo>
                  <a:pt x="13816" y="14995"/>
                  <a:pt x="13845" y="18663"/>
                  <a:pt x="13893" y="18663"/>
                </a:cubicBezTo>
                <a:cubicBezTo>
                  <a:pt x="13940" y="18663"/>
                  <a:pt x="13973" y="14995"/>
                  <a:pt x="13973" y="9340"/>
                </a:cubicBezTo>
                <a:cubicBezTo>
                  <a:pt x="13973" y="3685"/>
                  <a:pt x="13940" y="17"/>
                  <a:pt x="13893" y="17"/>
                </a:cubicBezTo>
                <a:close/>
                <a:moveTo>
                  <a:pt x="15417" y="17"/>
                </a:moveTo>
                <a:cubicBezTo>
                  <a:pt x="15326" y="17"/>
                  <a:pt x="15297" y="1153"/>
                  <a:pt x="15297" y="5067"/>
                </a:cubicBezTo>
                <a:cubicBezTo>
                  <a:pt x="15297" y="7838"/>
                  <a:pt x="15269" y="10292"/>
                  <a:pt x="15230" y="10554"/>
                </a:cubicBezTo>
                <a:cubicBezTo>
                  <a:pt x="15191" y="10816"/>
                  <a:pt x="15037" y="8664"/>
                  <a:pt x="14890" y="5747"/>
                </a:cubicBezTo>
                <a:cubicBezTo>
                  <a:pt x="14742" y="2830"/>
                  <a:pt x="14563" y="313"/>
                  <a:pt x="14492" y="162"/>
                </a:cubicBezTo>
                <a:cubicBezTo>
                  <a:pt x="14377" y="-80"/>
                  <a:pt x="14362" y="994"/>
                  <a:pt x="14362" y="9292"/>
                </a:cubicBezTo>
                <a:cubicBezTo>
                  <a:pt x="14362" y="17075"/>
                  <a:pt x="14381" y="18663"/>
                  <a:pt x="14478" y="18663"/>
                </a:cubicBezTo>
                <a:cubicBezTo>
                  <a:pt x="14570" y="18663"/>
                  <a:pt x="14595" y="17515"/>
                  <a:pt x="14595" y="13225"/>
                </a:cubicBezTo>
                <a:cubicBezTo>
                  <a:pt x="14595" y="10220"/>
                  <a:pt x="14629" y="7482"/>
                  <a:pt x="14671" y="7203"/>
                </a:cubicBezTo>
                <a:cubicBezTo>
                  <a:pt x="14712" y="6925"/>
                  <a:pt x="14872" y="9407"/>
                  <a:pt x="15024" y="12691"/>
                </a:cubicBezTo>
                <a:cubicBezTo>
                  <a:pt x="15432" y="21491"/>
                  <a:pt x="15534" y="20833"/>
                  <a:pt x="15534" y="9340"/>
                </a:cubicBezTo>
                <a:cubicBezTo>
                  <a:pt x="15534" y="1612"/>
                  <a:pt x="15514" y="17"/>
                  <a:pt x="15417" y="17"/>
                </a:cubicBezTo>
                <a:close/>
                <a:moveTo>
                  <a:pt x="16039" y="17"/>
                </a:moveTo>
                <a:cubicBezTo>
                  <a:pt x="15942" y="17"/>
                  <a:pt x="15923" y="1612"/>
                  <a:pt x="15923" y="9340"/>
                </a:cubicBezTo>
                <a:cubicBezTo>
                  <a:pt x="15923" y="17068"/>
                  <a:pt x="15942" y="18663"/>
                  <a:pt x="16039" y="18663"/>
                </a:cubicBezTo>
                <a:cubicBezTo>
                  <a:pt x="16136" y="18663"/>
                  <a:pt x="16155" y="17068"/>
                  <a:pt x="16155" y="9340"/>
                </a:cubicBezTo>
                <a:cubicBezTo>
                  <a:pt x="16155" y="1612"/>
                  <a:pt x="16136" y="17"/>
                  <a:pt x="16039" y="17"/>
                </a:cubicBezTo>
                <a:close/>
                <a:moveTo>
                  <a:pt x="16992" y="17"/>
                </a:moveTo>
                <a:cubicBezTo>
                  <a:pt x="16815" y="143"/>
                  <a:pt x="16643" y="962"/>
                  <a:pt x="16576" y="2445"/>
                </a:cubicBezTo>
                <a:cubicBezTo>
                  <a:pt x="16450" y="5205"/>
                  <a:pt x="16547" y="7780"/>
                  <a:pt x="16844" y="9437"/>
                </a:cubicBezTo>
                <a:cubicBezTo>
                  <a:pt x="17340" y="12200"/>
                  <a:pt x="17483" y="15168"/>
                  <a:pt x="17193" y="16818"/>
                </a:cubicBezTo>
                <a:cubicBezTo>
                  <a:pt x="17017" y="17817"/>
                  <a:pt x="16705" y="16581"/>
                  <a:pt x="16705" y="14876"/>
                </a:cubicBezTo>
                <a:cubicBezTo>
                  <a:pt x="16705" y="14161"/>
                  <a:pt x="16649" y="13565"/>
                  <a:pt x="16585" y="13565"/>
                </a:cubicBezTo>
                <a:cubicBezTo>
                  <a:pt x="16432" y="13565"/>
                  <a:pt x="16438" y="15663"/>
                  <a:pt x="16594" y="17352"/>
                </a:cubicBezTo>
                <a:cubicBezTo>
                  <a:pt x="16668" y="18165"/>
                  <a:pt x="16851" y="18663"/>
                  <a:pt x="17063" y="18663"/>
                </a:cubicBezTo>
                <a:cubicBezTo>
                  <a:pt x="17355" y="18663"/>
                  <a:pt x="17424" y="18353"/>
                  <a:pt x="17497" y="16624"/>
                </a:cubicBezTo>
                <a:cubicBezTo>
                  <a:pt x="17639" y="13223"/>
                  <a:pt x="17527" y="10733"/>
                  <a:pt x="17135" y="8660"/>
                </a:cubicBezTo>
                <a:cubicBezTo>
                  <a:pt x="16742" y="6588"/>
                  <a:pt x="16634" y="4902"/>
                  <a:pt x="16781" y="2979"/>
                </a:cubicBezTo>
                <a:cubicBezTo>
                  <a:pt x="16917" y="1202"/>
                  <a:pt x="17154" y="1414"/>
                  <a:pt x="17269" y="3416"/>
                </a:cubicBezTo>
                <a:cubicBezTo>
                  <a:pt x="17364" y="5069"/>
                  <a:pt x="17564" y="5754"/>
                  <a:pt x="17564" y="4436"/>
                </a:cubicBezTo>
                <a:cubicBezTo>
                  <a:pt x="17564" y="4073"/>
                  <a:pt x="17507" y="2924"/>
                  <a:pt x="17439" y="1862"/>
                </a:cubicBezTo>
                <a:cubicBezTo>
                  <a:pt x="17350" y="491"/>
                  <a:pt x="17168" y="-109"/>
                  <a:pt x="16992" y="17"/>
                </a:cubicBezTo>
                <a:close/>
                <a:moveTo>
                  <a:pt x="18266" y="17"/>
                </a:moveTo>
                <a:cubicBezTo>
                  <a:pt x="17736" y="17"/>
                  <a:pt x="17502" y="1320"/>
                  <a:pt x="17935" y="1862"/>
                </a:cubicBezTo>
                <a:lnTo>
                  <a:pt x="18150" y="2153"/>
                </a:lnTo>
                <a:lnTo>
                  <a:pt x="18172" y="10408"/>
                </a:lnTo>
                <a:cubicBezTo>
                  <a:pt x="18190" y="16894"/>
                  <a:pt x="18214" y="18663"/>
                  <a:pt x="18302" y="18663"/>
                </a:cubicBezTo>
                <a:cubicBezTo>
                  <a:pt x="18389" y="18663"/>
                  <a:pt x="18418" y="16894"/>
                  <a:pt x="18436" y="10408"/>
                </a:cubicBezTo>
                <a:cubicBezTo>
                  <a:pt x="18457" y="2563"/>
                  <a:pt x="18471" y="2119"/>
                  <a:pt x="18637" y="1862"/>
                </a:cubicBezTo>
                <a:cubicBezTo>
                  <a:pt x="19028" y="1259"/>
                  <a:pt x="18777" y="17"/>
                  <a:pt x="18266" y="17"/>
                </a:cubicBezTo>
                <a:close/>
                <a:moveTo>
                  <a:pt x="19125" y="17"/>
                </a:moveTo>
                <a:lnTo>
                  <a:pt x="19125" y="9340"/>
                </a:lnTo>
                <a:cubicBezTo>
                  <a:pt x="19125" y="14615"/>
                  <a:pt x="19155" y="18663"/>
                  <a:pt x="19196" y="18663"/>
                </a:cubicBezTo>
                <a:cubicBezTo>
                  <a:pt x="19237" y="18663"/>
                  <a:pt x="19281" y="17053"/>
                  <a:pt x="19295" y="15070"/>
                </a:cubicBezTo>
                <a:cubicBezTo>
                  <a:pt x="19318" y="11568"/>
                  <a:pt x="19325" y="11477"/>
                  <a:pt x="19590" y="11477"/>
                </a:cubicBezTo>
                <a:cubicBezTo>
                  <a:pt x="19802" y="11477"/>
                  <a:pt x="19866" y="11805"/>
                  <a:pt x="19885" y="13128"/>
                </a:cubicBezTo>
                <a:cubicBezTo>
                  <a:pt x="19943" y="17328"/>
                  <a:pt x="19990" y="18663"/>
                  <a:pt x="20082" y="18663"/>
                </a:cubicBezTo>
                <a:cubicBezTo>
                  <a:pt x="20191" y="18663"/>
                  <a:pt x="20169" y="12150"/>
                  <a:pt x="20055" y="10603"/>
                </a:cubicBezTo>
                <a:cubicBezTo>
                  <a:pt x="20019" y="10120"/>
                  <a:pt x="20024" y="9150"/>
                  <a:pt x="20064" y="8466"/>
                </a:cubicBezTo>
                <a:cubicBezTo>
                  <a:pt x="20104" y="7782"/>
                  <a:pt x="20135" y="6178"/>
                  <a:pt x="20135" y="4921"/>
                </a:cubicBezTo>
                <a:cubicBezTo>
                  <a:pt x="20137" y="1887"/>
                  <a:pt x="19876" y="17"/>
                  <a:pt x="19456" y="17"/>
                </a:cubicBezTo>
                <a:lnTo>
                  <a:pt x="19125" y="17"/>
                </a:lnTo>
                <a:close/>
                <a:moveTo>
                  <a:pt x="20439" y="17"/>
                </a:moveTo>
                <a:cubicBezTo>
                  <a:pt x="20321" y="17"/>
                  <a:pt x="20335" y="835"/>
                  <a:pt x="20569" y="6135"/>
                </a:cubicBezTo>
                <a:cubicBezTo>
                  <a:pt x="20730" y="9786"/>
                  <a:pt x="20842" y="13548"/>
                  <a:pt x="20842" y="15458"/>
                </a:cubicBezTo>
                <a:cubicBezTo>
                  <a:pt x="20842" y="17221"/>
                  <a:pt x="20875" y="18663"/>
                  <a:pt x="20918" y="18663"/>
                </a:cubicBezTo>
                <a:cubicBezTo>
                  <a:pt x="20961" y="18663"/>
                  <a:pt x="20998" y="17301"/>
                  <a:pt x="20998" y="15653"/>
                </a:cubicBezTo>
                <a:cubicBezTo>
                  <a:pt x="20998" y="14004"/>
                  <a:pt x="21086" y="10764"/>
                  <a:pt x="21195" y="8417"/>
                </a:cubicBezTo>
                <a:cubicBezTo>
                  <a:pt x="21512" y="1615"/>
                  <a:pt x="21557" y="17"/>
                  <a:pt x="21428" y="17"/>
                </a:cubicBezTo>
                <a:cubicBezTo>
                  <a:pt x="21366" y="17"/>
                  <a:pt x="21243" y="1793"/>
                  <a:pt x="21155" y="3950"/>
                </a:cubicBezTo>
                <a:cubicBezTo>
                  <a:pt x="21021" y="7235"/>
                  <a:pt x="20978" y="7683"/>
                  <a:pt x="20882" y="6815"/>
                </a:cubicBezTo>
                <a:cubicBezTo>
                  <a:pt x="20819" y="6245"/>
                  <a:pt x="20725" y="4469"/>
                  <a:pt x="20672" y="2882"/>
                </a:cubicBezTo>
                <a:cubicBezTo>
                  <a:pt x="20612" y="1088"/>
                  <a:pt x="20525" y="17"/>
                  <a:pt x="20439" y="17"/>
                </a:cubicBezTo>
                <a:close/>
                <a:moveTo>
                  <a:pt x="6125" y="1716"/>
                </a:moveTo>
                <a:cubicBezTo>
                  <a:pt x="6385" y="1716"/>
                  <a:pt x="6554" y="4734"/>
                  <a:pt x="6554" y="9340"/>
                </a:cubicBezTo>
                <a:cubicBezTo>
                  <a:pt x="6554" y="11465"/>
                  <a:pt x="6500" y="14033"/>
                  <a:pt x="6433" y="15070"/>
                </a:cubicBezTo>
                <a:cubicBezTo>
                  <a:pt x="6283" y="17406"/>
                  <a:pt x="5966" y="17538"/>
                  <a:pt x="5856" y="15313"/>
                </a:cubicBezTo>
                <a:cubicBezTo>
                  <a:pt x="5812" y="14410"/>
                  <a:pt x="5776" y="11734"/>
                  <a:pt x="5776" y="9340"/>
                </a:cubicBezTo>
                <a:cubicBezTo>
                  <a:pt x="5776" y="3966"/>
                  <a:pt x="5879" y="1716"/>
                  <a:pt x="6125" y="1716"/>
                </a:cubicBezTo>
                <a:close/>
                <a:moveTo>
                  <a:pt x="19617" y="1765"/>
                </a:moveTo>
                <a:cubicBezTo>
                  <a:pt x="19764" y="2021"/>
                  <a:pt x="19903" y="3371"/>
                  <a:pt x="19903" y="5601"/>
                </a:cubicBezTo>
                <a:cubicBezTo>
                  <a:pt x="19903" y="6697"/>
                  <a:pt x="19839" y="7982"/>
                  <a:pt x="19755" y="8466"/>
                </a:cubicBezTo>
                <a:cubicBezTo>
                  <a:pt x="19410" y="10472"/>
                  <a:pt x="19247" y="9076"/>
                  <a:pt x="19295" y="4533"/>
                </a:cubicBezTo>
                <a:cubicBezTo>
                  <a:pt x="19318" y="2343"/>
                  <a:pt x="19470" y="1509"/>
                  <a:pt x="19617" y="1765"/>
                </a:cubicBezTo>
                <a:close/>
                <a:moveTo>
                  <a:pt x="4685" y="1813"/>
                </a:moveTo>
                <a:cubicBezTo>
                  <a:pt x="4822" y="1725"/>
                  <a:pt x="4976" y="2598"/>
                  <a:pt x="5056" y="4241"/>
                </a:cubicBezTo>
                <a:cubicBezTo>
                  <a:pt x="5178" y="6751"/>
                  <a:pt x="5142" y="13769"/>
                  <a:pt x="4998" y="15653"/>
                </a:cubicBezTo>
                <a:cubicBezTo>
                  <a:pt x="4859" y="17470"/>
                  <a:pt x="4549" y="17277"/>
                  <a:pt x="4452" y="15313"/>
                </a:cubicBezTo>
                <a:cubicBezTo>
                  <a:pt x="4338" y="12990"/>
                  <a:pt x="4349" y="4882"/>
                  <a:pt x="4470" y="3076"/>
                </a:cubicBezTo>
                <a:cubicBezTo>
                  <a:pt x="4523" y="2295"/>
                  <a:pt x="4602" y="1867"/>
                  <a:pt x="4685" y="1813"/>
                </a:cubicBezTo>
                <a:close/>
                <a:moveTo>
                  <a:pt x="9210" y="1813"/>
                </a:moveTo>
                <a:cubicBezTo>
                  <a:pt x="9348" y="1725"/>
                  <a:pt x="9501" y="2596"/>
                  <a:pt x="9577" y="4241"/>
                </a:cubicBezTo>
                <a:cubicBezTo>
                  <a:pt x="9713" y="7173"/>
                  <a:pt x="9701" y="12805"/>
                  <a:pt x="9555" y="15070"/>
                </a:cubicBezTo>
                <a:cubicBezTo>
                  <a:pt x="9404" y="17406"/>
                  <a:pt x="9087" y="17538"/>
                  <a:pt x="8978" y="15313"/>
                </a:cubicBezTo>
                <a:cubicBezTo>
                  <a:pt x="8863" y="12990"/>
                  <a:pt x="8879" y="4882"/>
                  <a:pt x="9000" y="3076"/>
                </a:cubicBezTo>
                <a:cubicBezTo>
                  <a:pt x="9053" y="2292"/>
                  <a:pt x="9128" y="1867"/>
                  <a:pt x="9210" y="1813"/>
                </a:cubicBezTo>
                <a:close/>
              </a:path>
            </a:pathLst>
          </a:custGeom>
          <a:ln w="12700">
            <a:miter lim="400000"/>
          </a:ln>
        </p:spPr>
      </p:pic>
      <p:sp>
        <p:nvSpPr>
          <p:cNvPr id="204" name="Creeds and Rules of Faith often reflected local or personal concerns:…"/>
          <p:cNvSpPr txBox="1"/>
          <p:nvPr/>
        </p:nvSpPr>
        <p:spPr>
          <a:xfrm>
            <a:off x="293391" y="1871979"/>
            <a:ext cx="11172624" cy="24790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defTabSz="457200">
              <a:defRPr sz="2666">
                <a:uFill>
                  <a:solidFill>
                    <a:srgbClr val="000000"/>
                  </a:solidFill>
                </a:uFill>
                <a:latin typeface="Avenir Book"/>
                <a:ea typeface="Avenir Book"/>
                <a:cs typeface="Avenir Book"/>
                <a:sym typeface="Avenir Book"/>
              </a:defRPr>
            </a:pPr>
            <a:r>
              <a:rPr sz="4066">
                <a:latin typeface="Avenir Heavy"/>
                <a:ea typeface="Avenir Heavy"/>
                <a:cs typeface="Avenir Heavy"/>
                <a:sym typeface="Avenir Heavy"/>
              </a:rPr>
              <a:t>Creeds</a:t>
            </a:r>
            <a:r>
              <a:rPr sz="4066"/>
              <a:t> and </a:t>
            </a:r>
            <a:r>
              <a:rPr sz="4066">
                <a:latin typeface="Avenir Heavy"/>
                <a:ea typeface="Avenir Heavy"/>
                <a:cs typeface="Avenir Heavy"/>
                <a:sym typeface="Avenir Heavy"/>
              </a:rPr>
              <a:t>Rules of Faith</a:t>
            </a:r>
            <a:r>
              <a:rPr sz="4066"/>
              <a:t> often reflected local or personal concerns: </a:t>
            </a:r>
            <a:endParaRPr sz="4066"/>
          </a:p>
          <a:p>
            <a:pPr defTabSz="457200">
              <a:defRPr sz="2766">
                <a:uFill>
                  <a:solidFill>
                    <a:srgbClr val="000000"/>
                  </a:solidFill>
                </a:uFill>
                <a:latin typeface="Avenir Book"/>
                <a:ea typeface="Avenir Book"/>
                <a:cs typeface="Avenir Book"/>
                <a:sym typeface="Avenir Book"/>
              </a:defRPr>
            </a:pPr>
            <a:r>
              <a:t>e.g., Tertullian – 'the Holy Spirit, the Paraclete, the Sanctifier of the faith of those who believe in the Father, the Son and the Holy Spirit'. </a:t>
            </a:r>
          </a:p>
        </p:txBody>
      </p:sp>
      <p:sp>
        <p:nvSpPr>
          <p:cNvPr id="205" name="Some background"/>
          <p:cNvSpPr txBox="1"/>
          <p:nvPr/>
        </p:nvSpPr>
        <p:spPr>
          <a:xfrm>
            <a:off x="3875786" y="174749"/>
            <a:ext cx="4440429" cy="7899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lgn="ctr" defTabSz="457200">
              <a:defRPr sz="4000">
                <a:uFill>
                  <a:solidFill>
                    <a:srgbClr val="000000"/>
                  </a:solidFill>
                </a:uFill>
                <a:latin typeface="Avenir Black"/>
                <a:ea typeface="Avenir Black"/>
                <a:cs typeface="Avenir Black"/>
                <a:sym typeface="Avenir Black"/>
              </a:defRPr>
            </a:lvl1pPr>
          </a:lstStyle>
          <a:p>
            <a:pPr/>
            <a:r>
              <a:t>Some background</a:t>
            </a:r>
          </a:p>
        </p:txBody>
      </p:sp>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07" name="Image" descr="Image"/>
          <p:cNvPicPr>
            <a:picLocks noChangeAspect="1"/>
          </p:cNvPicPr>
          <p:nvPr/>
        </p:nvPicPr>
        <p:blipFill>
          <a:blip r:embed="rId2">
            <a:alphaModFix amt="16893"/>
            <a:extLst/>
          </a:blip>
          <a:stretch>
            <a:fillRect/>
          </a:stretch>
        </p:blipFill>
        <p:spPr>
          <a:xfrm>
            <a:off x="942893" y="19361"/>
            <a:ext cx="10306214" cy="6819278"/>
          </a:xfrm>
          <a:prstGeom prst="rect">
            <a:avLst/>
          </a:prstGeom>
          <a:ln w="12700">
            <a:miter lim="400000"/>
          </a:ln>
        </p:spPr>
      </p:pic>
      <p:pic>
        <p:nvPicPr>
          <p:cNvPr id="208" name="Copy of TrainingWORKS -LMAP mono (transparent).png" descr="Copy of TrainingWORKS -LMAP mono (transparent).png"/>
          <p:cNvPicPr>
            <a:picLocks noChangeAspect="1"/>
          </p:cNvPicPr>
          <p:nvPr/>
        </p:nvPicPr>
        <p:blipFill>
          <a:blip r:embed="rId3">
            <a:extLst/>
          </a:blip>
          <a:stretch>
            <a:fillRect/>
          </a:stretch>
        </p:blipFill>
        <p:spPr>
          <a:xfrm>
            <a:off x="196644" y="5893310"/>
            <a:ext cx="2011318" cy="525211"/>
          </a:xfrm>
          <a:prstGeom prst="rect">
            <a:avLst/>
          </a:prstGeom>
          <a:ln w="12700">
            <a:miter lim="400000"/>
          </a:ln>
        </p:spPr>
      </p:pic>
      <p:pic>
        <p:nvPicPr>
          <p:cNvPr id="209" name="TrainingWORKS SOM-LMAP mono.png" descr="TrainingWORKS SOM-LMAP mono.png"/>
          <p:cNvPicPr>
            <a:picLocks noChangeAspect="1"/>
          </p:cNvPicPr>
          <p:nvPr/>
        </p:nvPicPr>
        <p:blipFill>
          <a:blip r:embed="rId4">
            <a:extLst/>
          </a:blip>
          <a:srcRect l="8127" t="56659" r="57452" b="39204"/>
          <a:stretch>
            <a:fillRect/>
          </a:stretch>
        </p:blipFill>
        <p:spPr>
          <a:xfrm>
            <a:off x="248905" y="6458649"/>
            <a:ext cx="1907698" cy="152832"/>
          </a:xfrm>
          <a:custGeom>
            <a:avLst/>
            <a:gdLst/>
            <a:ahLst/>
            <a:cxnLst>
              <a:cxn ang="0">
                <a:pos x="wd2" y="hd2"/>
              </a:cxn>
              <a:cxn ang="5400000">
                <a:pos x="wd2" y="hd2"/>
              </a:cxn>
              <a:cxn ang="10800000">
                <a:pos x="wd2" y="hd2"/>
              </a:cxn>
              <a:cxn ang="16200000">
                <a:pos x="wd2" y="hd2"/>
              </a:cxn>
            </a:cxnLst>
            <a:rect l="0" t="0" r="r" b="b"/>
            <a:pathLst>
              <a:path w="21496" h="18699" fill="norm" stroke="1" extrusionOk="0">
                <a:moveTo>
                  <a:pt x="521" y="17"/>
                </a:moveTo>
                <a:cubicBezTo>
                  <a:pt x="345" y="143"/>
                  <a:pt x="173" y="962"/>
                  <a:pt x="106" y="2445"/>
                </a:cubicBezTo>
                <a:cubicBezTo>
                  <a:pt x="-20" y="5205"/>
                  <a:pt x="77" y="7780"/>
                  <a:pt x="374" y="9437"/>
                </a:cubicBezTo>
                <a:cubicBezTo>
                  <a:pt x="732" y="11433"/>
                  <a:pt x="857" y="12724"/>
                  <a:pt x="857" y="14487"/>
                </a:cubicBezTo>
                <a:cubicBezTo>
                  <a:pt x="857" y="17769"/>
                  <a:pt x="322" y="18133"/>
                  <a:pt x="208" y="14924"/>
                </a:cubicBezTo>
                <a:cubicBezTo>
                  <a:pt x="182" y="14185"/>
                  <a:pt x="123" y="13565"/>
                  <a:pt x="79" y="13565"/>
                </a:cubicBezTo>
                <a:cubicBezTo>
                  <a:pt x="-43" y="13565"/>
                  <a:pt x="-20" y="15846"/>
                  <a:pt x="119" y="17352"/>
                </a:cubicBezTo>
                <a:cubicBezTo>
                  <a:pt x="194" y="18165"/>
                  <a:pt x="381" y="18663"/>
                  <a:pt x="593" y="18663"/>
                </a:cubicBezTo>
                <a:cubicBezTo>
                  <a:pt x="885" y="18663"/>
                  <a:pt x="954" y="18353"/>
                  <a:pt x="1027" y="16624"/>
                </a:cubicBezTo>
                <a:cubicBezTo>
                  <a:pt x="1169" y="13223"/>
                  <a:pt x="1053" y="10733"/>
                  <a:pt x="660" y="8660"/>
                </a:cubicBezTo>
                <a:cubicBezTo>
                  <a:pt x="268" y="6588"/>
                  <a:pt x="164" y="4902"/>
                  <a:pt x="311" y="2979"/>
                </a:cubicBezTo>
                <a:cubicBezTo>
                  <a:pt x="447" y="1202"/>
                  <a:pt x="684" y="1414"/>
                  <a:pt x="799" y="3416"/>
                </a:cubicBezTo>
                <a:cubicBezTo>
                  <a:pt x="894" y="5069"/>
                  <a:pt x="1089" y="5754"/>
                  <a:pt x="1089" y="4436"/>
                </a:cubicBezTo>
                <a:cubicBezTo>
                  <a:pt x="1089" y="4073"/>
                  <a:pt x="1037" y="2924"/>
                  <a:pt x="969" y="1862"/>
                </a:cubicBezTo>
                <a:cubicBezTo>
                  <a:pt x="880" y="491"/>
                  <a:pt x="698" y="-109"/>
                  <a:pt x="521" y="17"/>
                </a:cubicBezTo>
                <a:close/>
                <a:moveTo>
                  <a:pt x="1872" y="17"/>
                </a:moveTo>
                <a:cubicBezTo>
                  <a:pt x="1453" y="17"/>
                  <a:pt x="1326" y="2179"/>
                  <a:pt x="1326" y="9340"/>
                </a:cubicBezTo>
                <a:cubicBezTo>
                  <a:pt x="1326" y="12999"/>
                  <a:pt x="1367" y="15529"/>
                  <a:pt x="1447" y="16770"/>
                </a:cubicBezTo>
                <a:cubicBezTo>
                  <a:pt x="1536" y="18145"/>
                  <a:pt x="1648" y="18673"/>
                  <a:pt x="1859" y="18663"/>
                </a:cubicBezTo>
                <a:cubicBezTo>
                  <a:pt x="2203" y="18648"/>
                  <a:pt x="2300" y="17997"/>
                  <a:pt x="2373" y="15458"/>
                </a:cubicBezTo>
                <a:cubicBezTo>
                  <a:pt x="2414" y="14038"/>
                  <a:pt x="2397" y="13565"/>
                  <a:pt x="2306" y="13565"/>
                </a:cubicBezTo>
                <a:cubicBezTo>
                  <a:pt x="2238" y="13565"/>
                  <a:pt x="2185" y="14144"/>
                  <a:pt x="2185" y="14827"/>
                </a:cubicBezTo>
                <a:cubicBezTo>
                  <a:pt x="2185" y="16959"/>
                  <a:pt x="1919" y="17927"/>
                  <a:pt x="1729" y="16478"/>
                </a:cubicBezTo>
                <a:cubicBezTo>
                  <a:pt x="1585" y="15380"/>
                  <a:pt x="1559" y="14351"/>
                  <a:pt x="1559" y="9389"/>
                </a:cubicBezTo>
                <a:cubicBezTo>
                  <a:pt x="1559" y="5366"/>
                  <a:pt x="1596" y="3301"/>
                  <a:pt x="1675" y="2590"/>
                </a:cubicBezTo>
                <a:cubicBezTo>
                  <a:pt x="1836" y="1138"/>
                  <a:pt x="2055" y="1819"/>
                  <a:pt x="2145" y="4047"/>
                </a:cubicBezTo>
                <a:cubicBezTo>
                  <a:pt x="2227" y="6087"/>
                  <a:pt x="2418" y="6666"/>
                  <a:pt x="2418" y="4873"/>
                </a:cubicBezTo>
                <a:cubicBezTo>
                  <a:pt x="2418" y="2178"/>
                  <a:pt x="2175" y="17"/>
                  <a:pt x="1872" y="17"/>
                </a:cubicBezTo>
                <a:close/>
                <a:moveTo>
                  <a:pt x="2802" y="17"/>
                </a:moveTo>
                <a:cubicBezTo>
                  <a:pt x="2760" y="17"/>
                  <a:pt x="2731" y="4046"/>
                  <a:pt x="2731" y="9340"/>
                </a:cubicBezTo>
                <a:cubicBezTo>
                  <a:pt x="2731" y="14634"/>
                  <a:pt x="2760" y="18663"/>
                  <a:pt x="2802" y="18663"/>
                </a:cubicBezTo>
                <a:cubicBezTo>
                  <a:pt x="2843" y="18663"/>
                  <a:pt x="2887" y="16849"/>
                  <a:pt x="2901" y="14633"/>
                </a:cubicBezTo>
                <a:lnTo>
                  <a:pt x="2927" y="10603"/>
                </a:lnTo>
                <a:lnTo>
                  <a:pt x="3276" y="10603"/>
                </a:lnTo>
                <a:lnTo>
                  <a:pt x="3629" y="10603"/>
                </a:lnTo>
                <a:lnTo>
                  <a:pt x="3652" y="14633"/>
                </a:lnTo>
                <a:cubicBezTo>
                  <a:pt x="3665" y="16849"/>
                  <a:pt x="3710" y="18663"/>
                  <a:pt x="3750" y="18663"/>
                </a:cubicBezTo>
                <a:cubicBezTo>
                  <a:pt x="3792" y="18663"/>
                  <a:pt x="3822" y="14634"/>
                  <a:pt x="3822" y="9340"/>
                </a:cubicBezTo>
                <a:cubicBezTo>
                  <a:pt x="3822" y="4046"/>
                  <a:pt x="3792" y="17"/>
                  <a:pt x="3750" y="17"/>
                </a:cubicBezTo>
                <a:cubicBezTo>
                  <a:pt x="3710" y="17"/>
                  <a:pt x="3665" y="1831"/>
                  <a:pt x="3652" y="4047"/>
                </a:cubicBezTo>
                <a:lnTo>
                  <a:pt x="3629" y="8078"/>
                </a:lnTo>
                <a:lnTo>
                  <a:pt x="3276" y="8078"/>
                </a:lnTo>
                <a:lnTo>
                  <a:pt x="2927" y="8078"/>
                </a:lnTo>
                <a:lnTo>
                  <a:pt x="2901" y="4047"/>
                </a:lnTo>
                <a:cubicBezTo>
                  <a:pt x="2887" y="1831"/>
                  <a:pt x="2843" y="17"/>
                  <a:pt x="2802" y="17"/>
                </a:cubicBezTo>
                <a:close/>
                <a:moveTo>
                  <a:pt x="4774" y="17"/>
                </a:moveTo>
                <a:cubicBezTo>
                  <a:pt x="4616" y="24"/>
                  <a:pt x="4445" y="296"/>
                  <a:pt x="4394" y="648"/>
                </a:cubicBezTo>
                <a:cubicBezTo>
                  <a:pt x="4255" y="1608"/>
                  <a:pt x="4135" y="5644"/>
                  <a:pt x="4135" y="9340"/>
                </a:cubicBezTo>
                <a:cubicBezTo>
                  <a:pt x="4135" y="13037"/>
                  <a:pt x="4255" y="17023"/>
                  <a:pt x="4394" y="17983"/>
                </a:cubicBezTo>
                <a:cubicBezTo>
                  <a:pt x="4559" y="19125"/>
                  <a:pt x="5017" y="18696"/>
                  <a:pt x="5163" y="17255"/>
                </a:cubicBezTo>
                <a:cubicBezTo>
                  <a:pt x="5276" y="16146"/>
                  <a:pt x="5306" y="14601"/>
                  <a:pt x="5306" y="9826"/>
                </a:cubicBezTo>
                <a:cubicBezTo>
                  <a:pt x="5306" y="2230"/>
                  <a:pt x="5185" y="-2"/>
                  <a:pt x="4774" y="17"/>
                </a:cubicBezTo>
                <a:close/>
                <a:moveTo>
                  <a:pt x="6201" y="17"/>
                </a:moveTo>
                <a:cubicBezTo>
                  <a:pt x="6039" y="-77"/>
                  <a:pt x="5869" y="375"/>
                  <a:pt x="5763" y="1425"/>
                </a:cubicBezTo>
                <a:cubicBezTo>
                  <a:pt x="5569" y="3326"/>
                  <a:pt x="5552" y="15305"/>
                  <a:pt x="5740" y="17352"/>
                </a:cubicBezTo>
                <a:cubicBezTo>
                  <a:pt x="5901" y="19101"/>
                  <a:pt x="6387" y="19033"/>
                  <a:pt x="6567" y="17255"/>
                </a:cubicBezTo>
                <a:cubicBezTo>
                  <a:pt x="6757" y="15389"/>
                  <a:pt x="6773" y="4754"/>
                  <a:pt x="6590" y="1911"/>
                </a:cubicBezTo>
                <a:cubicBezTo>
                  <a:pt x="6515" y="755"/>
                  <a:pt x="6363" y="111"/>
                  <a:pt x="6201" y="17"/>
                </a:cubicBezTo>
                <a:close/>
                <a:moveTo>
                  <a:pt x="7140" y="17"/>
                </a:moveTo>
                <a:cubicBezTo>
                  <a:pt x="7047" y="17"/>
                  <a:pt x="7024" y="1715"/>
                  <a:pt x="7024" y="9340"/>
                </a:cubicBezTo>
                <a:lnTo>
                  <a:pt x="7024" y="18663"/>
                </a:lnTo>
                <a:lnTo>
                  <a:pt x="7493" y="18663"/>
                </a:lnTo>
                <a:cubicBezTo>
                  <a:pt x="8026" y="18663"/>
                  <a:pt x="8131" y="17214"/>
                  <a:pt x="7627" y="16818"/>
                </a:cubicBezTo>
                <a:lnTo>
                  <a:pt x="7296" y="16527"/>
                </a:lnTo>
                <a:lnTo>
                  <a:pt x="7274" y="8272"/>
                </a:lnTo>
                <a:cubicBezTo>
                  <a:pt x="7256" y="1688"/>
                  <a:pt x="7231" y="17"/>
                  <a:pt x="7140" y="17"/>
                </a:cubicBezTo>
                <a:close/>
                <a:moveTo>
                  <a:pt x="9291" y="17"/>
                </a:moveTo>
                <a:cubicBezTo>
                  <a:pt x="8837" y="17"/>
                  <a:pt x="8741" y="1566"/>
                  <a:pt x="8741" y="9049"/>
                </a:cubicBezTo>
                <a:cubicBezTo>
                  <a:pt x="8741" y="12545"/>
                  <a:pt x="8777" y="16110"/>
                  <a:pt x="8821" y="17012"/>
                </a:cubicBezTo>
                <a:cubicBezTo>
                  <a:pt x="8882" y="18253"/>
                  <a:pt x="8986" y="18663"/>
                  <a:pt x="9246" y="18663"/>
                </a:cubicBezTo>
                <a:cubicBezTo>
                  <a:pt x="9710" y="18663"/>
                  <a:pt x="9832" y="16717"/>
                  <a:pt x="9832" y="9340"/>
                </a:cubicBezTo>
                <a:cubicBezTo>
                  <a:pt x="9832" y="2185"/>
                  <a:pt x="9709" y="17"/>
                  <a:pt x="9291" y="17"/>
                </a:cubicBezTo>
                <a:close/>
                <a:moveTo>
                  <a:pt x="10145" y="17"/>
                </a:moveTo>
                <a:lnTo>
                  <a:pt x="10145" y="9340"/>
                </a:lnTo>
                <a:cubicBezTo>
                  <a:pt x="10145" y="16911"/>
                  <a:pt x="10170" y="18663"/>
                  <a:pt x="10261" y="18663"/>
                </a:cubicBezTo>
                <a:cubicBezTo>
                  <a:pt x="10341" y="18663"/>
                  <a:pt x="10379" y="17462"/>
                  <a:pt x="10395" y="14633"/>
                </a:cubicBezTo>
                <a:cubicBezTo>
                  <a:pt x="10419" y="10643"/>
                  <a:pt x="10423" y="10620"/>
                  <a:pt x="10713" y="10360"/>
                </a:cubicBezTo>
                <a:cubicBezTo>
                  <a:pt x="10874" y="10215"/>
                  <a:pt x="11004" y="9750"/>
                  <a:pt x="11004" y="9340"/>
                </a:cubicBezTo>
                <a:cubicBezTo>
                  <a:pt x="11004" y="8930"/>
                  <a:pt x="10874" y="8465"/>
                  <a:pt x="10713" y="8320"/>
                </a:cubicBezTo>
                <a:cubicBezTo>
                  <a:pt x="10435" y="8070"/>
                  <a:pt x="10418" y="7934"/>
                  <a:pt x="10418" y="5115"/>
                </a:cubicBezTo>
                <a:cubicBezTo>
                  <a:pt x="10418" y="2176"/>
                  <a:pt x="10422" y="2118"/>
                  <a:pt x="10789" y="1862"/>
                </a:cubicBezTo>
                <a:cubicBezTo>
                  <a:pt x="11344" y="1475"/>
                  <a:pt x="11238" y="17"/>
                  <a:pt x="10655" y="17"/>
                </a:cubicBezTo>
                <a:lnTo>
                  <a:pt x="10145" y="17"/>
                </a:lnTo>
                <a:close/>
                <a:moveTo>
                  <a:pt x="12095" y="17"/>
                </a:moveTo>
                <a:cubicBezTo>
                  <a:pt x="11955" y="17"/>
                  <a:pt x="11943" y="690"/>
                  <a:pt x="11943" y="9340"/>
                </a:cubicBezTo>
                <a:cubicBezTo>
                  <a:pt x="11943" y="16911"/>
                  <a:pt x="11963" y="18663"/>
                  <a:pt x="12055" y="18663"/>
                </a:cubicBezTo>
                <a:cubicBezTo>
                  <a:pt x="12134" y="18663"/>
                  <a:pt x="12176" y="17462"/>
                  <a:pt x="12193" y="14633"/>
                </a:cubicBezTo>
                <a:cubicBezTo>
                  <a:pt x="12223" y="9612"/>
                  <a:pt x="12338" y="9664"/>
                  <a:pt x="12484" y="14779"/>
                </a:cubicBezTo>
                <a:cubicBezTo>
                  <a:pt x="12545" y="16931"/>
                  <a:pt x="12629" y="18576"/>
                  <a:pt x="12672" y="18421"/>
                </a:cubicBezTo>
                <a:cubicBezTo>
                  <a:pt x="12715" y="18265"/>
                  <a:pt x="12806" y="16379"/>
                  <a:pt x="12873" y="14196"/>
                </a:cubicBezTo>
                <a:cubicBezTo>
                  <a:pt x="12940" y="12012"/>
                  <a:pt x="13031" y="10092"/>
                  <a:pt x="13074" y="9971"/>
                </a:cubicBezTo>
                <a:cubicBezTo>
                  <a:pt x="13117" y="9851"/>
                  <a:pt x="13164" y="11747"/>
                  <a:pt x="13177" y="14196"/>
                </a:cubicBezTo>
                <a:cubicBezTo>
                  <a:pt x="13194" y="17399"/>
                  <a:pt x="13230" y="18663"/>
                  <a:pt x="13311" y="18663"/>
                </a:cubicBezTo>
                <a:cubicBezTo>
                  <a:pt x="13403" y="18663"/>
                  <a:pt x="13423" y="16918"/>
                  <a:pt x="13423" y="9340"/>
                </a:cubicBezTo>
                <a:cubicBezTo>
                  <a:pt x="13423" y="621"/>
                  <a:pt x="13415" y="17"/>
                  <a:pt x="13271" y="17"/>
                </a:cubicBezTo>
                <a:cubicBezTo>
                  <a:pt x="13147" y="17"/>
                  <a:pt x="13084" y="1200"/>
                  <a:pt x="12949" y="6135"/>
                </a:cubicBezTo>
                <a:cubicBezTo>
                  <a:pt x="12856" y="9517"/>
                  <a:pt x="12752" y="12658"/>
                  <a:pt x="12716" y="13079"/>
                </a:cubicBezTo>
                <a:cubicBezTo>
                  <a:pt x="12641" y="13980"/>
                  <a:pt x="12541" y="11628"/>
                  <a:pt x="12368" y="4873"/>
                </a:cubicBezTo>
                <a:cubicBezTo>
                  <a:pt x="12271" y="1091"/>
                  <a:pt x="12212" y="17"/>
                  <a:pt x="12095" y="17"/>
                </a:cubicBezTo>
                <a:close/>
                <a:moveTo>
                  <a:pt x="13893" y="17"/>
                </a:moveTo>
                <a:cubicBezTo>
                  <a:pt x="13845" y="17"/>
                  <a:pt x="13816" y="3685"/>
                  <a:pt x="13816" y="9340"/>
                </a:cubicBezTo>
                <a:cubicBezTo>
                  <a:pt x="13816" y="14995"/>
                  <a:pt x="13845" y="18663"/>
                  <a:pt x="13893" y="18663"/>
                </a:cubicBezTo>
                <a:cubicBezTo>
                  <a:pt x="13940" y="18663"/>
                  <a:pt x="13973" y="14995"/>
                  <a:pt x="13973" y="9340"/>
                </a:cubicBezTo>
                <a:cubicBezTo>
                  <a:pt x="13973" y="3685"/>
                  <a:pt x="13940" y="17"/>
                  <a:pt x="13893" y="17"/>
                </a:cubicBezTo>
                <a:close/>
                <a:moveTo>
                  <a:pt x="15417" y="17"/>
                </a:moveTo>
                <a:cubicBezTo>
                  <a:pt x="15326" y="17"/>
                  <a:pt x="15297" y="1153"/>
                  <a:pt x="15297" y="5067"/>
                </a:cubicBezTo>
                <a:cubicBezTo>
                  <a:pt x="15297" y="7838"/>
                  <a:pt x="15269" y="10292"/>
                  <a:pt x="15230" y="10554"/>
                </a:cubicBezTo>
                <a:cubicBezTo>
                  <a:pt x="15191" y="10816"/>
                  <a:pt x="15037" y="8664"/>
                  <a:pt x="14890" y="5747"/>
                </a:cubicBezTo>
                <a:cubicBezTo>
                  <a:pt x="14742" y="2830"/>
                  <a:pt x="14563" y="313"/>
                  <a:pt x="14492" y="162"/>
                </a:cubicBezTo>
                <a:cubicBezTo>
                  <a:pt x="14377" y="-80"/>
                  <a:pt x="14362" y="994"/>
                  <a:pt x="14362" y="9292"/>
                </a:cubicBezTo>
                <a:cubicBezTo>
                  <a:pt x="14362" y="17075"/>
                  <a:pt x="14381" y="18663"/>
                  <a:pt x="14478" y="18663"/>
                </a:cubicBezTo>
                <a:cubicBezTo>
                  <a:pt x="14570" y="18663"/>
                  <a:pt x="14595" y="17515"/>
                  <a:pt x="14595" y="13225"/>
                </a:cubicBezTo>
                <a:cubicBezTo>
                  <a:pt x="14595" y="10220"/>
                  <a:pt x="14629" y="7482"/>
                  <a:pt x="14671" y="7203"/>
                </a:cubicBezTo>
                <a:cubicBezTo>
                  <a:pt x="14712" y="6925"/>
                  <a:pt x="14872" y="9407"/>
                  <a:pt x="15024" y="12691"/>
                </a:cubicBezTo>
                <a:cubicBezTo>
                  <a:pt x="15432" y="21491"/>
                  <a:pt x="15534" y="20833"/>
                  <a:pt x="15534" y="9340"/>
                </a:cubicBezTo>
                <a:cubicBezTo>
                  <a:pt x="15534" y="1612"/>
                  <a:pt x="15514" y="17"/>
                  <a:pt x="15417" y="17"/>
                </a:cubicBezTo>
                <a:close/>
                <a:moveTo>
                  <a:pt x="16039" y="17"/>
                </a:moveTo>
                <a:cubicBezTo>
                  <a:pt x="15942" y="17"/>
                  <a:pt x="15923" y="1612"/>
                  <a:pt x="15923" y="9340"/>
                </a:cubicBezTo>
                <a:cubicBezTo>
                  <a:pt x="15923" y="17068"/>
                  <a:pt x="15942" y="18663"/>
                  <a:pt x="16039" y="18663"/>
                </a:cubicBezTo>
                <a:cubicBezTo>
                  <a:pt x="16136" y="18663"/>
                  <a:pt x="16155" y="17068"/>
                  <a:pt x="16155" y="9340"/>
                </a:cubicBezTo>
                <a:cubicBezTo>
                  <a:pt x="16155" y="1612"/>
                  <a:pt x="16136" y="17"/>
                  <a:pt x="16039" y="17"/>
                </a:cubicBezTo>
                <a:close/>
                <a:moveTo>
                  <a:pt x="16992" y="17"/>
                </a:moveTo>
                <a:cubicBezTo>
                  <a:pt x="16815" y="143"/>
                  <a:pt x="16643" y="962"/>
                  <a:pt x="16576" y="2445"/>
                </a:cubicBezTo>
                <a:cubicBezTo>
                  <a:pt x="16450" y="5205"/>
                  <a:pt x="16547" y="7780"/>
                  <a:pt x="16844" y="9437"/>
                </a:cubicBezTo>
                <a:cubicBezTo>
                  <a:pt x="17340" y="12200"/>
                  <a:pt x="17483" y="15168"/>
                  <a:pt x="17193" y="16818"/>
                </a:cubicBezTo>
                <a:cubicBezTo>
                  <a:pt x="17017" y="17817"/>
                  <a:pt x="16705" y="16581"/>
                  <a:pt x="16705" y="14876"/>
                </a:cubicBezTo>
                <a:cubicBezTo>
                  <a:pt x="16705" y="14161"/>
                  <a:pt x="16649" y="13565"/>
                  <a:pt x="16585" y="13565"/>
                </a:cubicBezTo>
                <a:cubicBezTo>
                  <a:pt x="16432" y="13565"/>
                  <a:pt x="16438" y="15663"/>
                  <a:pt x="16594" y="17352"/>
                </a:cubicBezTo>
                <a:cubicBezTo>
                  <a:pt x="16668" y="18165"/>
                  <a:pt x="16851" y="18663"/>
                  <a:pt x="17063" y="18663"/>
                </a:cubicBezTo>
                <a:cubicBezTo>
                  <a:pt x="17355" y="18663"/>
                  <a:pt x="17424" y="18353"/>
                  <a:pt x="17497" y="16624"/>
                </a:cubicBezTo>
                <a:cubicBezTo>
                  <a:pt x="17639" y="13223"/>
                  <a:pt x="17527" y="10733"/>
                  <a:pt x="17135" y="8660"/>
                </a:cubicBezTo>
                <a:cubicBezTo>
                  <a:pt x="16742" y="6588"/>
                  <a:pt x="16634" y="4902"/>
                  <a:pt x="16781" y="2979"/>
                </a:cubicBezTo>
                <a:cubicBezTo>
                  <a:pt x="16917" y="1202"/>
                  <a:pt x="17154" y="1414"/>
                  <a:pt x="17269" y="3416"/>
                </a:cubicBezTo>
                <a:cubicBezTo>
                  <a:pt x="17364" y="5069"/>
                  <a:pt x="17564" y="5754"/>
                  <a:pt x="17564" y="4436"/>
                </a:cubicBezTo>
                <a:cubicBezTo>
                  <a:pt x="17564" y="4073"/>
                  <a:pt x="17507" y="2924"/>
                  <a:pt x="17439" y="1862"/>
                </a:cubicBezTo>
                <a:cubicBezTo>
                  <a:pt x="17350" y="491"/>
                  <a:pt x="17168" y="-109"/>
                  <a:pt x="16992" y="17"/>
                </a:cubicBezTo>
                <a:close/>
                <a:moveTo>
                  <a:pt x="18266" y="17"/>
                </a:moveTo>
                <a:cubicBezTo>
                  <a:pt x="17736" y="17"/>
                  <a:pt x="17502" y="1320"/>
                  <a:pt x="17935" y="1862"/>
                </a:cubicBezTo>
                <a:lnTo>
                  <a:pt x="18150" y="2153"/>
                </a:lnTo>
                <a:lnTo>
                  <a:pt x="18172" y="10408"/>
                </a:lnTo>
                <a:cubicBezTo>
                  <a:pt x="18190" y="16894"/>
                  <a:pt x="18214" y="18663"/>
                  <a:pt x="18302" y="18663"/>
                </a:cubicBezTo>
                <a:cubicBezTo>
                  <a:pt x="18389" y="18663"/>
                  <a:pt x="18418" y="16894"/>
                  <a:pt x="18436" y="10408"/>
                </a:cubicBezTo>
                <a:cubicBezTo>
                  <a:pt x="18457" y="2563"/>
                  <a:pt x="18471" y="2119"/>
                  <a:pt x="18637" y="1862"/>
                </a:cubicBezTo>
                <a:cubicBezTo>
                  <a:pt x="19028" y="1259"/>
                  <a:pt x="18777" y="17"/>
                  <a:pt x="18266" y="17"/>
                </a:cubicBezTo>
                <a:close/>
                <a:moveTo>
                  <a:pt x="19125" y="17"/>
                </a:moveTo>
                <a:lnTo>
                  <a:pt x="19125" y="9340"/>
                </a:lnTo>
                <a:cubicBezTo>
                  <a:pt x="19125" y="14615"/>
                  <a:pt x="19155" y="18663"/>
                  <a:pt x="19196" y="18663"/>
                </a:cubicBezTo>
                <a:cubicBezTo>
                  <a:pt x="19237" y="18663"/>
                  <a:pt x="19281" y="17053"/>
                  <a:pt x="19295" y="15070"/>
                </a:cubicBezTo>
                <a:cubicBezTo>
                  <a:pt x="19318" y="11568"/>
                  <a:pt x="19325" y="11477"/>
                  <a:pt x="19590" y="11477"/>
                </a:cubicBezTo>
                <a:cubicBezTo>
                  <a:pt x="19802" y="11477"/>
                  <a:pt x="19866" y="11805"/>
                  <a:pt x="19885" y="13128"/>
                </a:cubicBezTo>
                <a:cubicBezTo>
                  <a:pt x="19943" y="17328"/>
                  <a:pt x="19990" y="18663"/>
                  <a:pt x="20082" y="18663"/>
                </a:cubicBezTo>
                <a:cubicBezTo>
                  <a:pt x="20191" y="18663"/>
                  <a:pt x="20169" y="12150"/>
                  <a:pt x="20055" y="10603"/>
                </a:cubicBezTo>
                <a:cubicBezTo>
                  <a:pt x="20019" y="10120"/>
                  <a:pt x="20024" y="9150"/>
                  <a:pt x="20064" y="8466"/>
                </a:cubicBezTo>
                <a:cubicBezTo>
                  <a:pt x="20104" y="7782"/>
                  <a:pt x="20135" y="6178"/>
                  <a:pt x="20135" y="4921"/>
                </a:cubicBezTo>
                <a:cubicBezTo>
                  <a:pt x="20137" y="1887"/>
                  <a:pt x="19876" y="17"/>
                  <a:pt x="19456" y="17"/>
                </a:cubicBezTo>
                <a:lnTo>
                  <a:pt x="19125" y="17"/>
                </a:lnTo>
                <a:close/>
                <a:moveTo>
                  <a:pt x="20439" y="17"/>
                </a:moveTo>
                <a:cubicBezTo>
                  <a:pt x="20321" y="17"/>
                  <a:pt x="20335" y="835"/>
                  <a:pt x="20569" y="6135"/>
                </a:cubicBezTo>
                <a:cubicBezTo>
                  <a:pt x="20730" y="9786"/>
                  <a:pt x="20842" y="13548"/>
                  <a:pt x="20842" y="15458"/>
                </a:cubicBezTo>
                <a:cubicBezTo>
                  <a:pt x="20842" y="17221"/>
                  <a:pt x="20875" y="18663"/>
                  <a:pt x="20918" y="18663"/>
                </a:cubicBezTo>
                <a:cubicBezTo>
                  <a:pt x="20961" y="18663"/>
                  <a:pt x="20998" y="17301"/>
                  <a:pt x="20998" y="15653"/>
                </a:cubicBezTo>
                <a:cubicBezTo>
                  <a:pt x="20998" y="14004"/>
                  <a:pt x="21086" y="10764"/>
                  <a:pt x="21195" y="8417"/>
                </a:cubicBezTo>
                <a:cubicBezTo>
                  <a:pt x="21512" y="1615"/>
                  <a:pt x="21557" y="17"/>
                  <a:pt x="21428" y="17"/>
                </a:cubicBezTo>
                <a:cubicBezTo>
                  <a:pt x="21366" y="17"/>
                  <a:pt x="21243" y="1793"/>
                  <a:pt x="21155" y="3950"/>
                </a:cubicBezTo>
                <a:cubicBezTo>
                  <a:pt x="21021" y="7235"/>
                  <a:pt x="20978" y="7683"/>
                  <a:pt x="20882" y="6815"/>
                </a:cubicBezTo>
                <a:cubicBezTo>
                  <a:pt x="20819" y="6245"/>
                  <a:pt x="20725" y="4469"/>
                  <a:pt x="20672" y="2882"/>
                </a:cubicBezTo>
                <a:cubicBezTo>
                  <a:pt x="20612" y="1088"/>
                  <a:pt x="20525" y="17"/>
                  <a:pt x="20439" y="17"/>
                </a:cubicBezTo>
                <a:close/>
                <a:moveTo>
                  <a:pt x="6125" y="1716"/>
                </a:moveTo>
                <a:cubicBezTo>
                  <a:pt x="6385" y="1716"/>
                  <a:pt x="6554" y="4734"/>
                  <a:pt x="6554" y="9340"/>
                </a:cubicBezTo>
                <a:cubicBezTo>
                  <a:pt x="6554" y="11465"/>
                  <a:pt x="6500" y="14033"/>
                  <a:pt x="6433" y="15070"/>
                </a:cubicBezTo>
                <a:cubicBezTo>
                  <a:pt x="6283" y="17406"/>
                  <a:pt x="5966" y="17538"/>
                  <a:pt x="5856" y="15313"/>
                </a:cubicBezTo>
                <a:cubicBezTo>
                  <a:pt x="5812" y="14410"/>
                  <a:pt x="5776" y="11734"/>
                  <a:pt x="5776" y="9340"/>
                </a:cubicBezTo>
                <a:cubicBezTo>
                  <a:pt x="5776" y="3966"/>
                  <a:pt x="5879" y="1716"/>
                  <a:pt x="6125" y="1716"/>
                </a:cubicBezTo>
                <a:close/>
                <a:moveTo>
                  <a:pt x="19617" y="1765"/>
                </a:moveTo>
                <a:cubicBezTo>
                  <a:pt x="19764" y="2021"/>
                  <a:pt x="19903" y="3371"/>
                  <a:pt x="19903" y="5601"/>
                </a:cubicBezTo>
                <a:cubicBezTo>
                  <a:pt x="19903" y="6697"/>
                  <a:pt x="19839" y="7982"/>
                  <a:pt x="19755" y="8466"/>
                </a:cubicBezTo>
                <a:cubicBezTo>
                  <a:pt x="19410" y="10472"/>
                  <a:pt x="19247" y="9076"/>
                  <a:pt x="19295" y="4533"/>
                </a:cubicBezTo>
                <a:cubicBezTo>
                  <a:pt x="19318" y="2343"/>
                  <a:pt x="19470" y="1509"/>
                  <a:pt x="19617" y="1765"/>
                </a:cubicBezTo>
                <a:close/>
                <a:moveTo>
                  <a:pt x="4685" y="1813"/>
                </a:moveTo>
                <a:cubicBezTo>
                  <a:pt x="4822" y="1725"/>
                  <a:pt x="4976" y="2598"/>
                  <a:pt x="5056" y="4241"/>
                </a:cubicBezTo>
                <a:cubicBezTo>
                  <a:pt x="5178" y="6751"/>
                  <a:pt x="5142" y="13769"/>
                  <a:pt x="4998" y="15653"/>
                </a:cubicBezTo>
                <a:cubicBezTo>
                  <a:pt x="4859" y="17470"/>
                  <a:pt x="4549" y="17277"/>
                  <a:pt x="4452" y="15313"/>
                </a:cubicBezTo>
                <a:cubicBezTo>
                  <a:pt x="4338" y="12990"/>
                  <a:pt x="4349" y="4882"/>
                  <a:pt x="4470" y="3076"/>
                </a:cubicBezTo>
                <a:cubicBezTo>
                  <a:pt x="4523" y="2295"/>
                  <a:pt x="4602" y="1867"/>
                  <a:pt x="4685" y="1813"/>
                </a:cubicBezTo>
                <a:close/>
                <a:moveTo>
                  <a:pt x="9210" y="1813"/>
                </a:moveTo>
                <a:cubicBezTo>
                  <a:pt x="9348" y="1725"/>
                  <a:pt x="9501" y="2596"/>
                  <a:pt x="9577" y="4241"/>
                </a:cubicBezTo>
                <a:cubicBezTo>
                  <a:pt x="9713" y="7173"/>
                  <a:pt x="9701" y="12805"/>
                  <a:pt x="9555" y="15070"/>
                </a:cubicBezTo>
                <a:cubicBezTo>
                  <a:pt x="9404" y="17406"/>
                  <a:pt x="9087" y="17538"/>
                  <a:pt x="8978" y="15313"/>
                </a:cubicBezTo>
                <a:cubicBezTo>
                  <a:pt x="8863" y="12990"/>
                  <a:pt x="8879" y="4882"/>
                  <a:pt x="9000" y="3076"/>
                </a:cubicBezTo>
                <a:cubicBezTo>
                  <a:pt x="9053" y="2292"/>
                  <a:pt x="9128" y="1867"/>
                  <a:pt x="9210" y="1813"/>
                </a:cubicBezTo>
                <a:close/>
              </a:path>
            </a:pathLst>
          </a:custGeom>
          <a:ln w="12700">
            <a:miter lim="400000"/>
          </a:ln>
        </p:spPr>
      </p:pic>
      <p:sp>
        <p:nvSpPr>
          <p:cNvPr id="210" name="The Council of Nicaea (325AD)"/>
          <p:cNvSpPr txBox="1"/>
          <p:nvPr/>
        </p:nvSpPr>
        <p:spPr>
          <a:xfrm>
            <a:off x="2376170" y="174749"/>
            <a:ext cx="7439661" cy="7899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lgn="ctr" defTabSz="457200">
              <a:defRPr sz="4000">
                <a:uFill>
                  <a:solidFill>
                    <a:srgbClr val="000000"/>
                  </a:solidFill>
                </a:uFill>
                <a:latin typeface="Avenir Black"/>
                <a:ea typeface="Avenir Black"/>
                <a:cs typeface="Avenir Black"/>
                <a:sym typeface="Avenir Black"/>
              </a:defRPr>
            </a:lvl1pPr>
          </a:lstStyle>
          <a:p>
            <a:pPr/>
            <a:r>
              <a:t>The Council of Nicaea (325AD)</a:t>
            </a:r>
          </a:p>
        </p:txBody>
      </p:sp>
      <p:sp>
        <p:nvSpPr>
          <p:cNvPr id="211" name="We know very little about the proceedings.…"/>
          <p:cNvSpPr txBox="1"/>
          <p:nvPr/>
        </p:nvSpPr>
        <p:spPr>
          <a:xfrm>
            <a:off x="270252" y="1133263"/>
            <a:ext cx="11480818" cy="22250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defTabSz="457200">
              <a:defRPr sz="3466">
                <a:uFill>
                  <a:solidFill>
                    <a:srgbClr val="000000"/>
                  </a:solidFill>
                </a:uFill>
                <a:latin typeface="Helvetica"/>
                <a:ea typeface="Helvetica"/>
                <a:cs typeface="Helvetica"/>
                <a:sym typeface="Helvetica"/>
              </a:defRPr>
            </a:pPr>
            <a:r>
              <a:t>We know very little about the proceedings. </a:t>
            </a:r>
          </a:p>
          <a:p>
            <a:pPr defTabSz="457200">
              <a:defRPr sz="3466">
                <a:uFill>
                  <a:solidFill>
                    <a:srgbClr val="000000"/>
                  </a:solidFill>
                </a:uFill>
                <a:latin typeface="Helvetica"/>
                <a:ea typeface="Helvetica"/>
                <a:cs typeface="Helvetica"/>
                <a:sym typeface="Helvetica"/>
              </a:defRPr>
            </a:pPr>
            <a:r>
              <a:t>Emperor </a:t>
            </a:r>
            <a:r>
              <a:rPr b="1"/>
              <a:t>Constantine</a:t>
            </a:r>
            <a:r>
              <a:t> himself presided at the opening session.  Of about 220 bishops present nearly all were from the </a:t>
            </a:r>
            <a:r>
              <a:rPr b="1"/>
              <a:t>east</a:t>
            </a:r>
            <a:r>
              <a:t>.</a:t>
            </a:r>
            <a:r>
              <a:rPr sz="1200">
                <a:latin typeface="Times Roman"/>
                <a:ea typeface="Times Roman"/>
                <a:cs typeface="Times Roman"/>
                <a:sym typeface="Times Roman"/>
              </a:rPr>
              <a:t> </a:t>
            </a:r>
          </a:p>
        </p:txBody>
      </p:sp>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13" name="Image" descr="Image"/>
          <p:cNvPicPr>
            <a:picLocks noChangeAspect="1"/>
          </p:cNvPicPr>
          <p:nvPr/>
        </p:nvPicPr>
        <p:blipFill>
          <a:blip r:embed="rId2">
            <a:alphaModFix amt="16893"/>
            <a:extLst/>
          </a:blip>
          <a:stretch>
            <a:fillRect/>
          </a:stretch>
        </p:blipFill>
        <p:spPr>
          <a:xfrm>
            <a:off x="942893" y="19361"/>
            <a:ext cx="10306214" cy="6819278"/>
          </a:xfrm>
          <a:prstGeom prst="rect">
            <a:avLst/>
          </a:prstGeom>
          <a:ln w="12700">
            <a:miter lim="400000"/>
          </a:ln>
        </p:spPr>
      </p:pic>
      <p:pic>
        <p:nvPicPr>
          <p:cNvPr id="214" name="Copy of TrainingWORKS -LMAP mono (transparent).png" descr="Copy of TrainingWORKS -LMAP mono (transparent).png"/>
          <p:cNvPicPr>
            <a:picLocks noChangeAspect="1"/>
          </p:cNvPicPr>
          <p:nvPr/>
        </p:nvPicPr>
        <p:blipFill>
          <a:blip r:embed="rId3">
            <a:extLst/>
          </a:blip>
          <a:stretch>
            <a:fillRect/>
          </a:stretch>
        </p:blipFill>
        <p:spPr>
          <a:xfrm>
            <a:off x="196644" y="5893310"/>
            <a:ext cx="2011318" cy="525211"/>
          </a:xfrm>
          <a:prstGeom prst="rect">
            <a:avLst/>
          </a:prstGeom>
          <a:ln w="12700">
            <a:miter lim="400000"/>
          </a:ln>
        </p:spPr>
      </p:pic>
      <p:pic>
        <p:nvPicPr>
          <p:cNvPr id="215" name="TrainingWORKS SOM-LMAP mono.png" descr="TrainingWORKS SOM-LMAP mono.png"/>
          <p:cNvPicPr>
            <a:picLocks noChangeAspect="1"/>
          </p:cNvPicPr>
          <p:nvPr/>
        </p:nvPicPr>
        <p:blipFill>
          <a:blip r:embed="rId4">
            <a:extLst/>
          </a:blip>
          <a:srcRect l="8127" t="56659" r="57452" b="39204"/>
          <a:stretch>
            <a:fillRect/>
          </a:stretch>
        </p:blipFill>
        <p:spPr>
          <a:xfrm>
            <a:off x="248905" y="6458649"/>
            <a:ext cx="1907698" cy="152832"/>
          </a:xfrm>
          <a:custGeom>
            <a:avLst/>
            <a:gdLst/>
            <a:ahLst/>
            <a:cxnLst>
              <a:cxn ang="0">
                <a:pos x="wd2" y="hd2"/>
              </a:cxn>
              <a:cxn ang="5400000">
                <a:pos x="wd2" y="hd2"/>
              </a:cxn>
              <a:cxn ang="10800000">
                <a:pos x="wd2" y="hd2"/>
              </a:cxn>
              <a:cxn ang="16200000">
                <a:pos x="wd2" y="hd2"/>
              </a:cxn>
            </a:cxnLst>
            <a:rect l="0" t="0" r="r" b="b"/>
            <a:pathLst>
              <a:path w="21496" h="18699" fill="norm" stroke="1" extrusionOk="0">
                <a:moveTo>
                  <a:pt x="521" y="17"/>
                </a:moveTo>
                <a:cubicBezTo>
                  <a:pt x="345" y="143"/>
                  <a:pt x="173" y="962"/>
                  <a:pt x="106" y="2445"/>
                </a:cubicBezTo>
                <a:cubicBezTo>
                  <a:pt x="-20" y="5205"/>
                  <a:pt x="77" y="7780"/>
                  <a:pt x="374" y="9437"/>
                </a:cubicBezTo>
                <a:cubicBezTo>
                  <a:pt x="732" y="11433"/>
                  <a:pt x="857" y="12724"/>
                  <a:pt x="857" y="14487"/>
                </a:cubicBezTo>
                <a:cubicBezTo>
                  <a:pt x="857" y="17769"/>
                  <a:pt x="322" y="18133"/>
                  <a:pt x="208" y="14924"/>
                </a:cubicBezTo>
                <a:cubicBezTo>
                  <a:pt x="182" y="14185"/>
                  <a:pt x="123" y="13565"/>
                  <a:pt x="79" y="13565"/>
                </a:cubicBezTo>
                <a:cubicBezTo>
                  <a:pt x="-43" y="13565"/>
                  <a:pt x="-20" y="15846"/>
                  <a:pt x="119" y="17352"/>
                </a:cubicBezTo>
                <a:cubicBezTo>
                  <a:pt x="194" y="18165"/>
                  <a:pt x="381" y="18663"/>
                  <a:pt x="593" y="18663"/>
                </a:cubicBezTo>
                <a:cubicBezTo>
                  <a:pt x="885" y="18663"/>
                  <a:pt x="954" y="18353"/>
                  <a:pt x="1027" y="16624"/>
                </a:cubicBezTo>
                <a:cubicBezTo>
                  <a:pt x="1169" y="13223"/>
                  <a:pt x="1053" y="10733"/>
                  <a:pt x="660" y="8660"/>
                </a:cubicBezTo>
                <a:cubicBezTo>
                  <a:pt x="268" y="6588"/>
                  <a:pt x="164" y="4902"/>
                  <a:pt x="311" y="2979"/>
                </a:cubicBezTo>
                <a:cubicBezTo>
                  <a:pt x="447" y="1202"/>
                  <a:pt x="684" y="1414"/>
                  <a:pt x="799" y="3416"/>
                </a:cubicBezTo>
                <a:cubicBezTo>
                  <a:pt x="894" y="5069"/>
                  <a:pt x="1089" y="5754"/>
                  <a:pt x="1089" y="4436"/>
                </a:cubicBezTo>
                <a:cubicBezTo>
                  <a:pt x="1089" y="4073"/>
                  <a:pt x="1037" y="2924"/>
                  <a:pt x="969" y="1862"/>
                </a:cubicBezTo>
                <a:cubicBezTo>
                  <a:pt x="880" y="491"/>
                  <a:pt x="698" y="-109"/>
                  <a:pt x="521" y="17"/>
                </a:cubicBezTo>
                <a:close/>
                <a:moveTo>
                  <a:pt x="1872" y="17"/>
                </a:moveTo>
                <a:cubicBezTo>
                  <a:pt x="1453" y="17"/>
                  <a:pt x="1326" y="2179"/>
                  <a:pt x="1326" y="9340"/>
                </a:cubicBezTo>
                <a:cubicBezTo>
                  <a:pt x="1326" y="12999"/>
                  <a:pt x="1367" y="15529"/>
                  <a:pt x="1447" y="16770"/>
                </a:cubicBezTo>
                <a:cubicBezTo>
                  <a:pt x="1536" y="18145"/>
                  <a:pt x="1648" y="18673"/>
                  <a:pt x="1859" y="18663"/>
                </a:cubicBezTo>
                <a:cubicBezTo>
                  <a:pt x="2203" y="18648"/>
                  <a:pt x="2300" y="17997"/>
                  <a:pt x="2373" y="15458"/>
                </a:cubicBezTo>
                <a:cubicBezTo>
                  <a:pt x="2414" y="14038"/>
                  <a:pt x="2397" y="13565"/>
                  <a:pt x="2306" y="13565"/>
                </a:cubicBezTo>
                <a:cubicBezTo>
                  <a:pt x="2238" y="13565"/>
                  <a:pt x="2185" y="14144"/>
                  <a:pt x="2185" y="14827"/>
                </a:cubicBezTo>
                <a:cubicBezTo>
                  <a:pt x="2185" y="16959"/>
                  <a:pt x="1919" y="17927"/>
                  <a:pt x="1729" y="16478"/>
                </a:cubicBezTo>
                <a:cubicBezTo>
                  <a:pt x="1585" y="15380"/>
                  <a:pt x="1559" y="14351"/>
                  <a:pt x="1559" y="9389"/>
                </a:cubicBezTo>
                <a:cubicBezTo>
                  <a:pt x="1559" y="5366"/>
                  <a:pt x="1596" y="3301"/>
                  <a:pt x="1675" y="2590"/>
                </a:cubicBezTo>
                <a:cubicBezTo>
                  <a:pt x="1836" y="1138"/>
                  <a:pt x="2055" y="1819"/>
                  <a:pt x="2145" y="4047"/>
                </a:cubicBezTo>
                <a:cubicBezTo>
                  <a:pt x="2227" y="6087"/>
                  <a:pt x="2418" y="6666"/>
                  <a:pt x="2418" y="4873"/>
                </a:cubicBezTo>
                <a:cubicBezTo>
                  <a:pt x="2418" y="2178"/>
                  <a:pt x="2175" y="17"/>
                  <a:pt x="1872" y="17"/>
                </a:cubicBezTo>
                <a:close/>
                <a:moveTo>
                  <a:pt x="2802" y="17"/>
                </a:moveTo>
                <a:cubicBezTo>
                  <a:pt x="2760" y="17"/>
                  <a:pt x="2731" y="4046"/>
                  <a:pt x="2731" y="9340"/>
                </a:cubicBezTo>
                <a:cubicBezTo>
                  <a:pt x="2731" y="14634"/>
                  <a:pt x="2760" y="18663"/>
                  <a:pt x="2802" y="18663"/>
                </a:cubicBezTo>
                <a:cubicBezTo>
                  <a:pt x="2843" y="18663"/>
                  <a:pt x="2887" y="16849"/>
                  <a:pt x="2901" y="14633"/>
                </a:cubicBezTo>
                <a:lnTo>
                  <a:pt x="2927" y="10603"/>
                </a:lnTo>
                <a:lnTo>
                  <a:pt x="3276" y="10603"/>
                </a:lnTo>
                <a:lnTo>
                  <a:pt x="3629" y="10603"/>
                </a:lnTo>
                <a:lnTo>
                  <a:pt x="3652" y="14633"/>
                </a:lnTo>
                <a:cubicBezTo>
                  <a:pt x="3665" y="16849"/>
                  <a:pt x="3710" y="18663"/>
                  <a:pt x="3750" y="18663"/>
                </a:cubicBezTo>
                <a:cubicBezTo>
                  <a:pt x="3792" y="18663"/>
                  <a:pt x="3822" y="14634"/>
                  <a:pt x="3822" y="9340"/>
                </a:cubicBezTo>
                <a:cubicBezTo>
                  <a:pt x="3822" y="4046"/>
                  <a:pt x="3792" y="17"/>
                  <a:pt x="3750" y="17"/>
                </a:cubicBezTo>
                <a:cubicBezTo>
                  <a:pt x="3710" y="17"/>
                  <a:pt x="3665" y="1831"/>
                  <a:pt x="3652" y="4047"/>
                </a:cubicBezTo>
                <a:lnTo>
                  <a:pt x="3629" y="8078"/>
                </a:lnTo>
                <a:lnTo>
                  <a:pt x="3276" y="8078"/>
                </a:lnTo>
                <a:lnTo>
                  <a:pt x="2927" y="8078"/>
                </a:lnTo>
                <a:lnTo>
                  <a:pt x="2901" y="4047"/>
                </a:lnTo>
                <a:cubicBezTo>
                  <a:pt x="2887" y="1831"/>
                  <a:pt x="2843" y="17"/>
                  <a:pt x="2802" y="17"/>
                </a:cubicBezTo>
                <a:close/>
                <a:moveTo>
                  <a:pt x="4774" y="17"/>
                </a:moveTo>
                <a:cubicBezTo>
                  <a:pt x="4616" y="24"/>
                  <a:pt x="4445" y="296"/>
                  <a:pt x="4394" y="648"/>
                </a:cubicBezTo>
                <a:cubicBezTo>
                  <a:pt x="4255" y="1608"/>
                  <a:pt x="4135" y="5644"/>
                  <a:pt x="4135" y="9340"/>
                </a:cubicBezTo>
                <a:cubicBezTo>
                  <a:pt x="4135" y="13037"/>
                  <a:pt x="4255" y="17023"/>
                  <a:pt x="4394" y="17983"/>
                </a:cubicBezTo>
                <a:cubicBezTo>
                  <a:pt x="4559" y="19125"/>
                  <a:pt x="5017" y="18696"/>
                  <a:pt x="5163" y="17255"/>
                </a:cubicBezTo>
                <a:cubicBezTo>
                  <a:pt x="5276" y="16146"/>
                  <a:pt x="5306" y="14601"/>
                  <a:pt x="5306" y="9826"/>
                </a:cubicBezTo>
                <a:cubicBezTo>
                  <a:pt x="5306" y="2230"/>
                  <a:pt x="5185" y="-2"/>
                  <a:pt x="4774" y="17"/>
                </a:cubicBezTo>
                <a:close/>
                <a:moveTo>
                  <a:pt x="6201" y="17"/>
                </a:moveTo>
                <a:cubicBezTo>
                  <a:pt x="6039" y="-77"/>
                  <a:pt x="5869" y="375"/>
                  <a:pt x="5763" y="1425"/>
                </a:cubicBezTo>
                <a:cubicBezTo>
                  <a:pt x="5569" y="3326"/>
                  <a:pt x="5552" y="15305"/>
                  <a:pt x="5740" y="17352"/>
                </a:cubicBezTo>
                <a:cubicBezTo>
                  <a:pt x="5901" y="19101"/>
                  <a:pt x="6387" y="19033"/>
                  <a:pt x="6567" y="17255"/>
                </a:cubicBezTo>
                <a:cubicBezTo>
                  <a:pt x="6757" y="15389"/>
                  <a:pt x="6773" y="4754"/>
                  <a:pt x="6590" y="1911"/>
                </a:cubicBezTo>
                <a:cubicBezTo>
                  <a:pt x="6515" y="755"/>
                  <a:pt x="6363" y="111"/>
                  <a:pt x="6201" y="17"/>
                </a:cubicBezTo>
                <a:close/>
                <a:moveTo>
                  <a:pt x="7140" y="17"/>
                </a:moveTo>
                <a:cubicBezTo>
                  <a:pt x="7047" y="17"/>
                  <a:pt x="7024" y="1715"/>
                  <a:pt x="7024" y="9340"/>
                </a:cubicBezTo>
                <a:lnTo>
                  <a:pt x="7024" y="18663"/>
                </a:lnTo>
                <a:lnTo>
                  <a:pt x="7493" y="18663"/>
                </a:lnTo>
                <a:cubicBezTo>
                  <a:pt x="8026" y="18663"/>
                  <a:pt x="8131" y="17214"/>
                  <a:pt x="7627" y="16818"/>
                </a:cubicBezTo>
                <a:lnTo>
                  <a:pt x="7296" y="16527"/>
                </a:lnTo>
                <a:lnTo>
                  <a:pt x="7274" y="8272"/>
                </a:lnTo>
                <a:cubicBezTo>
                  <a:pt x="7256" y="1688"/>
                  <a:pt x="7231" y="17"/>
                  <a:pt x="7140" y="17"/>
                </a:cubicBezTo>
                <a:close/>
                <a:moveTo>
                  <a:pt x="9291" y="17"/>
                </a:moveTo>
                <a:cubicBezTo>
                  <a:pt x="8837" y="17"/>
                  <a:pt x="8741" y="1566"/>
                  <a:pt x="8741" y="9049"/>
                </a:cubicBezTo>
                <a:cubicBezTo>
                  <a:pt x="8741" y="12545"/>
                  <a:pt x="8777" y="16110"/>
                  <a:pt x="8821" y="17012"/>
                </a:cubicBezTo>
                <a:cubicBezTo>
                  <a:pt x="8882" y="18253"/>
                  <a:pt x="8986" y="18663"/>
                  <a:pt x="9246" y="18663"/>
                </a:cubicBezTo>
                <a:cubicBezTo>
                  <a:pt x="9710" y="18663"/>
                  <a:pt x="9832" y="16717"/>
                  <a:pt x="9832" y="9340"/>
                </a:cubicBezTo>
                <a:cubicBezTo>
                  <a:pt x="9832" y="2185"/>
                  <a:pt x="9709" y="17"/>
                  <a:pt x="9291" y="17"/>
                </a:cubicBezTo>
                <a:close/>
                <a:moveTo>
                  <a:pt x="10145" y="17"/>
                </a:moveTo>
                <a:lnTo>
                  <a:pt x="10145" y="9340"/>
                </a:lnTo>
                <a:cubicBezTo>
                  <a:pt x="10145" y="16911"/>
                  <a:pt x="10170" y="18663"/>
                  <a:pt x="10261" y="18663"/>
                </a:cubicBezTo>
                <a:cubicBezTo>
                  <a:pt x="10341" y="18663"/>
                  <a:pt x="10379" y="17462"/>
                  <a:pt x="10395" y="14633"/>
                </a:cubicBezTo>
                <a:cubicBezTo>
                  <a:pt x="10419" y="10643"/>
                  <a:pt x="10423" y="10620"/>
                  <a:pt x="10713" y="10360"/>
                </a:cubicBezTo>
                <a:cubicBezTo>
                  <a:pt x="10874" y="10215"/>
                  <a:pt x="11004" y="9750"/>
                  <a:pt x="11004" y="9340"/>
                </a:cubicBezTo>
                <a:cubicBezTo>
                  <a:pt x="11004" y="8930"/>
                  <a:pt x="10874" y="8465"/>
                  <a:pt x="10713" y="8320"/>
                </a:cubicBezTo>
                <a:cubicBezTo>
                  <a:pt x="10435" y="8070"/>
                  <a:pt x="10418" y="7934"/>
                  <a:pt x="10418" y="5115"/>
                </a:cubicBezTo>
                <a:cubicBezTo>
                  <a:pt x="10418" y="2176"/>
                  <a:pt x="10422" y="2118"/>
                  <a:pt x="10789" y="1862"/>
                </a:cubicBezTo>
                <a:cubicBezTo>
                  <a:pt x="11344" y="1475"/>
                  <a:pt x="11238" y="17"/>
                  <a:pt x="10655" y="17"/>
                </a:cubicBezTo>
                <a:lnTo>
                  <a:pt x="10145" y="17"/>
                </a:lnTo>
                <a:close/>
                <a:moveTo>
                  <a:pt x="12095" y="17"/>
                </a:moveTo>
                <a:cubicBezTo>
                  <a:pt x="11955" y="17"/>
                  <a:pt x="11943" y="690"/>
                  <a:pt x="11943" y="9340"/>
                </a:cubicBezTo>
                <a:cubicBezTo>
                  <a:pt x="11943" y="16911"/>
                  <a:pt x="11963" y="18663"/>
                  <a:pt x="12055" y="18663"/>
                </a:cubicBezTo>
                <a:cubicBezTo>
                  <a:pt x="12134" y="18663"/>
                  <a:pt x="12176" y="17462"/>
                  <a:pt x="12193" y="14633"/>
                </a:cubicBezTo>
                <a:cubicBezTo>
                  <a:pt x="12223" y="9612"/>
                  <a:pt x="12338" y="9664"/>
                  <a:pt x="12484" y="14779"/>
                </a:cubicBezTo>
                <a:cubicBezTo>
                  <a:pt x="12545" y="16931"/>
                  <a:pt x="12629" y="18576"/>
                  <a:pt x="12672" y="18421"/>
                </a:cubicBezTo>
                <a:cubicBezTo>
                  <a:pt x="12715" y="18265"/>
                  <a:pt x="12806" y="16379"/>
                  <a:pt x="12873" y="14196"/>
                </a:cubicBezTo>
                <a:cubicBezTo>
                  <a:pt x="12940" y="12012"/>
                  <a:pt x="13031" y="10092"/>
                  <a:pt x="13074" y="9971"/>
                </a:cubicBezTo>
                <a:cubicBezTo>
                  <a:pt x="13117" y="9851"/>
                  <a:pt x="13164" y="11747"/>
                  <a:pt x="13177" y="14196"/>
                </a:cubicBezTo>
                <a:cubicBezTo>
                  <a:pt x="13194" y="17399"/>
                  <a:pt x="13230" y="18663"/>
                  <a:pt x="13311" y="18663"/>
                </a:cubicBezTo>
                <a:cubicBezTo>
                  <a:pt x="13403" y="18663"/>
                  <a:pt x="13423" y="16918"/>
                  <a:pt x="13423" y="9340"/>
                </a:cubicBezTo>
                <a:cubicBezTo>
                  <a:pt x="13423" y="621"/>
                  <a:pt x="13415" y="17"/>
                  <a:pt x="13271" y="17"/>
                </a:cubicBezTo>
                <a:cubicBezTo>
                  <a:pt x="13147" y="17"/>
                  <a:pt x="13084" y="1200"/>
                  <a:pt x="12949" y="6135"/>
                </a:cubicBezTo>
                <a:cubicBezTo>
                  <a:pt x="12856" y="9517"/>
                  <a:pt x="12752" y="12658"/>
                  <a:pt x="12716" y="13079"/>
                </a:cubicBezTo>
                <a:cubicBezTo>
                  <a:pt x="12641" y="13980"/>
                  <a:pt x="12541" y="11628"/>
                  <a:pt x="12368" y="4873"/>
                </a:cubicBezTo>
                <a:cubicBezTo>
                  <a:pt x="12271" y="1091"/>
                  <a:pt x="12212" y="17"/>
                  <a:pt x="12095" y="17"/>
                </a:cubicBezTo>
                <a:close/>
                <a:moveTo>
                  <a:pt x="13893" y="17"/>
                </a:moveTo>
                <a:cubicBezTo>
                  <a:pt x="13845" y="17"/>
                  <a:pt x="13816" y="3685"/>
                  <a:pt x="13816" y="9340"/>
                </a:cubicBezTo>
                <a:cubicBezTo>
                  <a:pt x="13816" y="14995"/>
                  <a:pt x="13845" y="18663"/>
                  <a:pt x="13893" y="18663"/>
                </a:cubicBezTo>
                <a:cubicBezTo>
                  <a:pt x="13940" y="18663"/>
                  <a:pt x="13973" y="14995"/>
                  <a:pt x="13973" y="9340"/>
                </a:cubicBezTo>
                <a:cubicBezTo>
                  <a:pt x="13973" y="3685"/>
                  <a:pt x="13940" y="17"/>
                  <a:pt x="13893" y="17"/>
                </a:cubicBezTo>
                <a:close/>
                <a:moveTo>
                  <a:pt x="15417" y="17"/>
                </a:moveTo>
                <a:cubicBezTo>
                  <a:pt x="15326" y="17"/>
                  <a:pt x="15297" y="1153"/>
                  <a:pt x="15297" y="5067"/>
                </a:cubicBezTo>
                <a:cubicBezTo>
                  <a:pt x="15297" y="7838"/>
                  <a:pt x="15269" y="10292"/>
                  <a:pt x="15230" y="10554"/>
                </a:cubicBezTo>
                <a:cubicBezTo>
                  <a:pt x="15191" y="10816"/>
                  <a:pt x="15037" y="8664"/>
                  <a:pt x="14890" y="5747"/>
                </a:cubicBezTo>
                <a:cubicBezTo>
                  <a:pt x="14742" y="2830"/>
                  <a:pt x="14563" y="313"/>
                  <a:pt x="14492" y="162"/>
                </a:cubicBezTo>
                <a:cubicBezTo>
                  <a:pt x="14377" y="-80"/>
                  <a:pt x="14362" y="994"/>
                  <a:pt x="14362" y="9292"/>
                </a:cubicBezTo>
                <a:cubicBezTo>
                  <a:pt x="14362" y="17075"/>
                  <a:pt x="14381" y="18663"/>
                  <a:pt x="14478" y="18663"/>
                </a:cubicBezTo>
                <a:cubicBezTo>
                  <a:pt x="14570" y="18663"/>
                  <a:pt x="14595" y="17515"/>
                  <a:pt x="14595" y="13225"/>
                </a:cubicBezTo>
                <a:cubicBezTo>
                  <a:pt x="14595" y="10220"/>
                  <a:pt x="14629" y="7482"/>
                  <a:pt x="14671" y="7203"/>
                </a:cubicBezTo>
                <a:cubicBezTo>
                  <a:pt x="14712" y="6925"/>
                  <a:pt x="14872" y="9407"/>
                  <a:pt x="15024" y="12691"/>
                </a:cubicBezTo>
                <a:cubicBezTo>
                  <a:pt x="15432" y="21491"/>
                  <a:pt x="15534" y="20833"/>
                  <a:pt x="15534" y="9340"/>
                </a:cubicBezTo>
                <a:cubicBezTo>
                  <a:pt x="15534" y="1612"/>
                  <a:pt x="15514" y="17"/>
                  <a:pt x="15417" y="17"/>
                </a:cubicBezTo>
                <a:close/>
                <a:moveTo>
                  <a:pt x="16039" y="17"/>
                </a:moveTo>
                <a:cubicBezTo>
                  <a:pt x="15942" y="17"/>
                  <a:pt x="15923" y="1612"/>
                  <a:pt x="15923" y="9340"/>
                </a:cubicBezTo>
                <a:cubicBezTo>
                  <a:pt x="15923" y="17068"/>
                  <a:pt x="15942" y="18663"/>
                  <a:pt x="16039" y="18663"/>
                </a:cubicBezTo>
                <a:cubicBezTo>
                  <a:pt x="16136" y="18663"/>
                  <a:pt x="16155" y="17068"/>
                  <a:pt x="16155" y="9340"/>
                </a:cubicBezTo>
                <a:cubicBezTo>
                  <a:pt x="16155" y="1612"/>
                  <a:pt x="16136" y="17"/>
                  <a:pt x="16039" y="17"/>
                </a:cubicBezTo>
                <a:close/>
                <a:moveTo>
                  <a:pt x="16992" y="17"/>
                </a:moveTo>
                <a:cubicBezTo>
                  <a:pt x="16815" y="143"/>
                  <a:pt x="16643" y="962"/>
                  <a:pt x="16576" y="2445"/>
                </a:cubicBezTo>
                <a:cubicBezTo>
                  <a:pt x="16450" y="5205"/>
                  <a:pt x="16547" y="7780"/>
                  <a:pt x="16844" y="9437"/>
                </a:cubicBezTo>
                <a:cubicBezTo>
                  <a:pt x="17340" y="12200"/>
                  <a:pt x="17483" y="15168"/>
                  <a:pt x="17193" y="16818"/>
                </a:cubicBezTo>
                <a:cubicBezTo>
                  <a:pt x="17017" y="17817"/>
                  <a:pt x="16705" y="16581"/>
                  <a:pt x="16705" y="14876"/>
                </a:cubicBezTo>
                <a:cubicBezTo>
                  <a:pt x="16705" y="14161"/>
                  <a:pt x="16649" y="13565"/>
                  <a:pt x="16585" y="13565"/>
                </a:cubicBezTo>
                <a:cubicBezTo>
                  <a:pt x="16432" y="13565"/>
                  <a:pt x="16438" y="15663"/>
                  <a:pt x="16594" y="17352"/>
                </a:cubicBezTo>
                <a:cubicBezTo>
                  <a:pt x="16668" y="18165"/>
                  <a:pt x="16851" y="18663"/>
                  <a:pt x="17063" y="18663"/>
                </a:cubicBezTo>
                <a:cubicBezTo>
                  <a:pt x="17355" y="18663"/>
                  <a:pt x="17424" y="18353"/>
                  <a:pt x="17497" y="16624"/>
                </a:cubicBezTo>
                <a:cubicBezTo>
                  <a:pt x="17639" y="13223"/>
                  <a:pt x="17527" y="10733"/>
                  <a:pt x="17135" y="8660"/>
                </a:cubicBezTo>
                <a:cubicBezTo>
                  <a:pt x="16742" y="6588"/>
                  <a:pt x="16634" y="4902"/>
                  <a:pt x="16781" y="2979"/>
                </a:cubicBezTo>
                <a:cubicBezTo>
                  <a:pt x="16917" y="1202"/>
                  <a:pt x="17154" y="1414"/>
                  <a:pt x="17269" y="3416"/>
                </a:cubicBezTo>
                <a:cubicBezTo>
                  <a:pt x="17364" y="5069"/>
                  <a:pt x="17564" y="5754"/>
                  <a:pt x="17564" y="4436"/>
                </a:cubicBezTo>
                <a:cubicBezTo>
                  <a:pt x="17564" y="4073"/>
                  <a:pt x="17507" y="2924"/>
                  <a:pt x="17439" y="1862"/>
                </a:cubicBezTo>
                <a:cubicBezTo>
                  <a:pt x="17350" y="491"/>
                  <a:pt x="17168" y="-109"/>
                  <a:pt x="16992" y="17"/>
                </a:cubicBezTo>
                <a:close/>
                <a:moveTo>
                  <a:pt x="18266" y="17"/>
                </a:moveTo>
                <a:cubicBezTo>
                  <a:pt x="17736" y="17"/>
                  <a:pt x="17502" y="1320"/>
                  <a:pt x="17935" y="1862"/>
                </a:cubicBezTo>
                <a:lnTo>
                  <a:pt x="18150" y="2153"/>
                </a:lnTo>
                <a:lnTo>
                  <a:pt x="18172" y="10408"/>
                </a:lnTo>
                <a:cubicBezTo>
                  <a:pt x="18190" y="16894"/>
                  <a:pt x="18214" y="18663"/>
                  <a:pt x="18302" y="18663"/>
                </a:cubicBezTo>
                <a:cubicBezTo>
                  <a:pt x="18389" y="18663"/>
                  <a:pt x="18418" y="16894"/>
                  <a:pt x="18436" y="10408"/>
                </a:cubicBezTo>
                <a:cubicBezTo>
                  <a:pt x="18457" y="2563"/>
                  <a:pt x="18471" y="2119"/>
                  <a:pt x="18637" y="1862"/>
                </a:cubicBezTo>
                <a:cubicBezTo>
                  <a:pt x="19028" y="1259"/>
                  <a:pt x="18777" y="17"/>
                  <a:pt x="18266" y="17"/>
                </a:cubicBezTo>
                <a:close/>
                <a:moveTo>
                  <a:pt x="19125" y="17"/>
                </a:moveTo>
                <a:lnTo>
                  <a:pt x="19125" y="9340"/>
                </a:lnTo>
                <a:cubicBezTo>
                  <a:pt x="19125" y="14615"/>
                  <a:pt x="19155" y="18663"/>
                  <a:pt x="19196" y="18663"/>
                </a:cubicBezTo>
                <a:cubicBezTo>
                  <a:pt x="19237" y="18663"/>
                  <a:pt x="19281" y="17053"/>
                  <a:pt x="19295" y="15070"/>
                </a:cubicBezTo>
                <a:cubicBezTo>
                  <a:pt x="19318" y="11568"/>
                  <a:pt x="19325" y="11477"/>
                  <a:pt x="19590" y="11477"/>
                </a:cubicBezTo>
                <a:cubicBezTo>
                  <a:pt x="19802" y="11477"/>
                  <a:pt x="19866" y="11805"/>
                  <a:pt x="19885" y="13128"/>
                </a:cubicBezTo>
                <a:cubicBezTo>
                  <a:pt x="19943" y="17328"/>
                  <a:pt x="19990" y="18663"/>
                  <a:pt x="20082" y="18663"/>
                </a:cubicBezTo>
                <a:cubicBezTo>
                  <a:pt x="20191" y="18663"/>
                  <a:pt x="20169" y="12150"/>
                  <a:pt x="20055" y="10603"/>
                </a:cubicBezTo>
                <a:cubicBezTo>
                  <a:pt x="20019" y="10120"/>
                  <a:pt x="20024" y="9150"/>
                  <a:pt x="20064" y="8466"/>
                </a:cubicBezTo>
                <a:cubicBezTo>
                  <a:pt x="20104" y="7782"/>
                  <a:pt x="20135" y="6178"/>
                  <a:pt x="20135" y="4921"/>
                </a:cubicBezTo>
                <a:cubicBezTo>
                  <a:pt x="20137" y="1887"/>
                  <a:pt x="19876" y="17"/>
                  <a:pt x="19456" y="17"/>
                </a:cubicBezTo>
                <a:lnTo>
                  <a:pt x="19125" y="17"/>
                </a:lnTo>
                <a:close/>
                <a:moveTo>
                  <a:pt x="20439" y="17"/>
                </a:moveTo>
                <a:cubicBezTo>
                  <a:pt x="20321" y="17"/>
                  <a:pt x="20335" y="835"/>
                  <a:pt x="20569" y="6135"/>
                </a:cubicBezTo>
                <a:cubicBezTo>
                  <a:pt x="20730" y="9786"/>
                  <a:pt x="20842" y="13548"/>
                  <a:pt x="20842" y="15458"/>
                </a:cubicBezTo>
                <a:cubicBezTo>
                  <a:pt x="20842" y="17221"/>
                  <a:pt x="20875" y="18663"/>
                  <a:pt x="20918" y="18663"/>
                </a:cubicBezTo>
                <a:cubicBezTo>
                  <a:pt x="20961" y="18663"/>
                  <a:pt x="20998" y="17301"/>
                  <a:pt x="20998" y="15653"/>
                </a:cubicBezTo>
                <a:cubicBezTo>
                  <a:pt x="20998" y="14004"/>
                  <a:pt x="21086" y="10764"/>
                  <a:pt x="21195" y="8417"/>
                </a:cubicBezTo>
                <a:cubicBezTo>
                  <a:pt x="21512" y="1615"/>
                  <a:pt x="21557" y="17"/>
                  <a:pt x="21428" y="17"/>
                </a:cubicBezTo>
                <a:cubicBezTo>
                  <a:pt x="21366" y="17"/>
                  <a:pt x="21243" y="1793"/>
                  <a:pt x="21155" y="3950"/>
                </a:cubicBezTo>
                <a:cubicBezTo>
                  <a:pt x="21021" y="7235"/>
                  <a:pt x="20978" y="7683"/>
                  <a:pt x="20882" y="6815"/>
                </a:cubicBezTo>
                <a:cubicBezTo>
                  <a:pt x="20819" y="6245"/>
                  <a:pt x="20725" y="4469"/>
                  <a:pt x="20672" y="2882"/>
                </a:cubicBezTo>
                <a:cubicBezTo>
                  <a:pt x="20612" y="1088"/>
                  <a:pt x="20525" y="17"/>
                  <a:pt x="20439" y="17"/>
                </a:cubicBezTo>
                <a:close/>
                <a:moveTo>
                  <a:pt x="6125" y="1716"/>
                </a:moveTo>
                <a:cubicBezTo>
                  <a:pt x="6385" y="1716"/>
                  <a:pt x="6554" y="4734"/>
                  <a:pt x="6554" y="9340"/>
                </a:cubicBezTo>
                <a:cubicBezTo>
                  <a:pt x="6554" y="11465"/>
                  <a:pt x="6500" y="14033"/>
                  <a:pt x="6433" y="15070"/>
                </a:cubicBezTo>
                <a:cubicBezTo>
                  <a:pt x="6283" y="17406"/>
                  <a:pt x="5966" y="17538"/>
                  <a:pt x="5856" y="15313"/>
                </a:cubicBezTo>
                <a:cubicBezTo>
                  <a:pt x="5812" y="14410"/>
                  <a:pt x="5776" y="11734"/>
                  <a:pt x="5776" y="9340"/>
                </a:cubicBezTo>
                <a:cubicBezTo>
                  <a:pt x="5776" y="3966"/>
                  <a:pt x="5879" y="1716"/>
                  <a:pt x="6125" y="1716"/>
                </a:cubicBezTo>
                <a:close/>
                <a:moveTo>
                  <a:pt x="19617" y="1765"/>
                </a:moveTo>
                <a:cubicBezTo>
                  <a:pt x="19764" y="2021"/>
                  <a:pt x="19903" y="3371"/>
                  <a:pt x="19903" y="5601"/>
                </a:cubicBezTo>
                <a:cubicBezTo>
                  <a:pt x="19903" y="6697"/>
                  <a:pt x="19839" y="7982"/>
                  <a:pt x="19755" y="8466"/>
                </a:cubicBezTo>
                <a:cubicBezTo>
                  <a:pt x="19410" y="10472"/>
                  <a:pt x="19247" y="9076"/>
                  <a:pt x="19295" y="4533"/>
                </a:cubicBezTo>
                <a:cubicBezTo>
                  <a:pt x="19318" y="2343"/>
                  <a:pt x="19470" y="1509"/>
                  <a:pt x="19617" y="1765"/>
                </a:cubicBezTo>
                <a:close/>
                <a:moveTo>
                  <a:pt x="4685" y="1813"/>
                </a:moveTo>
                <a:cubicBezTo>
                  <a:pt x="4822" y="1725"/>
                  <a:pt x="4976" y="2598"/>
                  <a:pt x="5056" y="4241"/>
                </a:cubicBezTo>
                <a:cubicBezTo>
                  <a:pt x="5178" y="6751"/>
                  <a:pt x="5142" y="13769"/>
                  <a:pt x="4998" y="15653"/>
                </a:cubicBezTo>
                <a:cubicBezTo>
                  <a:pt x="4859" y="17470"/>
                  <a:pt x="4549" y="17277"/>
                  <a:pt x="4452" y="15313"/>
                </a:cubicBezTo>
                <a:cubicBezTo>
                  <a:pt x="4338" y="12990"/>
                  <a:pt x="4349" y="4882"/>
                  <a:pt x="4470" y="3076"/>
                </a:cubicBezTo>
                <a:cubicBezTo>
                  <a:pt x="4523" y="2295"/>
                  <a:pt x="4602" y="1867"/>
                  <a:pt x="4685" y="1813"/>
                </a:cubicBezTo>
                <a:close/>
                <a:moveTo>
                  <a:pt x="9210" y="1813"/>
                </a:moveTo>
                <a:cubicBezTo>
                  <a:pt x="9348" y="1725"/>
                  <a:pt x="9501" y="2596"/>
                  <a:pt x="9577" y="4241"/>
                </a:cubicBezTo>
                <a:cubicBezTo>
                  <a:pt x="9713" y="7173"/>
                  <a:pt x="9701" y="12805"/>
                  <a:pt x="9555" y="15070"/>
                </a:cubicBezTo>
                <a:cubicBezTo>
                  <a:pt x="9404" y="17406"/>
                  <a:pt x="9087" y="17538"/>
                  <a:pt x="8978" y="15313"/>
                </a:cubicBezTo>
                <a:cubicBezTo>
                  <a:pt x="8863" y="12990"/>
                  <a:pt x="8879" y="4882"/>
                  <a:pt x="9000" y="3076"/>
                </a:cubicBezTo>
                <a:cubicBezTo>
                  <a:pt x="9053" y="2292"/>
                  <a:pt x="9128" y="1867"/>
                  <a:pt x="9210" y="1813"/>
                </a:cubicBezTo>
                <a:close/>
              </a:path>
            </a:pathLst>
          </a:custGeom>
          <a:ln w="12700">
            <a:miter lim="400000"/>
          </a:ln>
        </p:spPr>
      </p:pic>
      <p:sp>
        <p:nvSpPr>
          <p:cNvPr id="216" name="The Council of Nicaea (325AD)"/>
          <p:cNvSpPr txBox="1"/>
          <p:nvPr/>
        </p:nvSpPr>
        <p:spPr>
          <a:xfrm>
            <a:off x="2376170" y="174749"/>
            <a:ext cx="7439661" cy="7899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lgn="ctr" defTabSz="457200">
              <a:defRPr sz="4000">
                <a:uFill>
                  <a:solidFill>
                    <a:srgbClr val="000000"/>
                  </a:solidFill>
                </a:uFill>
                <a:latin typeface="Avenir Black"/>
                <a:ea typeface="Avenir Black"/>
                <a:cs typeface="Avenir Black"/>
                <a:sym typeface="Avenir Black"/>
              </a:defRPr>
            </a:lvl1pPr>
          </a:lstStyle>
          <a:p>
            <a:pPr/>
            <a:r>
              <a:t>The Council of Nicaea (325AD)</a:t>
            </a:r>
          </a:p>
        </p:txBody>
      </p:sp>
      <p:sp>
        <p:nvSpPr>
          <p:cNvPr id="217" name="The Council produced its own creed to exclude Arian heresy; we call it the Creed of Nicaea to distinguish it from the Nicene Creed:"/>
          <p:cNvSpPr txBox="1"/>
          <p:nvPr/>
        </p:nvSpPr>
        <p:spPr>
          <a:xfrm>
            <a:off x="270252" y="1133263"/>
            <a:ext cx="11480818" cy="16916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defTabSz="457200">
              <a:defRPr sz="3466">
                <a:uFill>
                  <a:solidFill>
                    <a:srgbClr val="000000"/>
                  </a:solidFill>
                </a:uFill>
                <a:latin typeface="Helvetica"/>
                <a:ea typeface="Helvetica"/>
                <a:cs typeface="Helvetica"/>
                <a:sym typeface="Helvetica"/>
              </a:defRPr>
            </a:pPr>
            <a:r>
              <a:t>The Council produced its own creed to </a:t>
            </a:r>
            <a:r>
              <a:rPr b="1" i="1"/>
              <a:t>exclude Arian heresy</a:t>
            </a:r>
            <a:r>
              <a:t>; we call it the Creed of Nicaea to distinguish it from the Nicene Creed:</a:t>
            </a:r>
            <a:r>
              <a:rPr sz="1200">
                <a:latin typeface="Times Roman"/>
                <a:ea typeface="Times Roman"/>
                <a:cs typeface="Times Roman"/>
                <a:sym typeface="Times Roman"/>
              </a:rPr>
              <a:t> </a:t>
            </a:r>
          </a:p>
        </p:txBody>
      </p:sp>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19" name="Image" descr="Image"/>
          <p:cNvPicPr>
            <a:picLocks noChangeAspect="1"/>
          </p:cNvPicPr>
          <p:nvPr/>
        </p:nvPicPr>
        <p:blipFill>
          <a:blip r:embed="rId2">
            <a:alphaModFix amt="16893"/>
            <a:extLst/>
          </a:blip>
          <a:stretch>
            <a:fillRect/>
          </a:stretch>
        </p:blipFill>
        <p:spPr>
          <a:xfrm>
            <a:off x="942893" y="19361"/>
            <a:ext cx="10306214" cy="6819278"/>
          </a:xfrm>
          <a:prstGeom prst="rect">
            <a:avLst/>
          </a:prstGeom>
          <a:ln w="12700">
            <a:miter lim="400000"/>
          </a:ln>
        </p:spPr>
      </p:pic>
      <p:pic>
        <p:nvPicPr>
          <p:cNvPr id="220" name="Copy of TrainingWORKS -LMAP mono (transparent).png" descr="Copy of TrainingWORKS -LMAP mono (transparent).png"/>
          <p:cNvPicPr>
            <a:picLocks noChangeAspect="1"/>
          </p:cNvPicPr>
          <p:nvPr/>
        </p:nvPicPr>
        <p:blipFill>
          <a:blip r:embed="rId3">
            <a:extLst/>
          </a:blip>
          <a:stretch>
            <a:fillRect/>
          </a:stretch>
        </p:blipFill>
        <p:spPr>
          <a:xfrm>
            <a:off x="196644" y="5893310"/>
            <a:ext cx="2011318" cy="525211"/>
          </a:xfrm>
          <a:prstGeom prst="rect">
            <a:avLst/>
          </a:prstGeom>
          <a:ln w="12700">
            <a:miter lim="400000"/>
          </a:ln>
        </p:spPr>
      </p:pic>
      <p:pic>
        <p:nvPicPr>
          <p:cNvPr id="221" name="TrainingWORKS SOM-LMAP mono.png" descr="TrainingWORKS SOM-LMAP mono.png"/>
          <p:cNvPicPr>
            <a:picLocks noChangeAspect="1"/>
          </p:cNvPicPr>
          <p:nvPr/>
        </p:nvPicPr>
        <p:blipFill>
          <a:blip r:embed="rId4">
            <a:extLst/>
          </a:blip>
          <a:srcRect l="8127" t="56659" r="57452" b="39204"/>
          <a:stretch>
            <a:fillRect/>
          </a:stretch>
        </p:blipFill>
        <p:spPr>
          <a:xfrm>
            <a:off x="248905" y="6458649"/>
            <a:ext cx="1907698" cy="152832"/>
          </a:xfrm>
          <a:custGeom>
            <a:avLst/>
            <a:gdLst/>
            <a:ahLst/>
            <a:cxnLst>
              <a:cxn ang="0">
                <a:pos x="wd2" y="hd2"/>
              </a:cxn>
              <a:cxn ang="5400000">
                <a:pos x="wd2" y="hd2"/>
              </a:cxn>
              <a:cxn ang="10800000">
                <a:pos x="wd2" y="hd2"/>
              </a:cxn>
              <a:cxn ang="16200000">
                <a:pos x="wd2" y="hd2"/>
              </a:cxn>
            </a:cxnLst>
            <a:rect l="0" t="0" r="r" b="b"/>
            <a:pathLst>
              <a:path w="21496" h="18699" fill="norm" stroke="1" extrusionOk="0">
                <a:moveTo>
                  <a:pt x="521" y="17"/>
                </a:moveTo>
                <a:cubicBezTo>
                  <a:pt x="345" y="143"/>
                  <a:pt x="173" y="962"/>
                  <a:pt x="106" y="2445"/>
                </a:cubicBezTo>
                <a:cubicBezTo>
                  <a:pt x="-20" y="5205"/>
                  <a:pt x="77" y="7780"/>
                  <a:pt x="374" y="9437"/>
                </a:cubicBezTo>
                <a:cubicBezTo>
                  <a:pt x="732" y="11433"/>
                  <a:pt x="857" y="12724"/>
                  <a:pt x="857" y="14487"/>
                </a:cubicBezTo>
                <a:cubicBezTo>
                  <a:pt x="857" y="17769"/>
                  <a:pt x="322" y="18133"/>
                  <a:pt x="208" y="14924"/>
                </a:cubicBezTo>
                <a:cubicBezTo>
                  <a:pt x="182" y="14185"/>
                  <a:pt x="123" y="13565"/>
                  <a:pt x="79" y="13565"/>
                </a:cubicBezTo>
                <a:cubicBezTo>
                  <a:pt x="-43" y="13565"/>
                  <a:pt x="-20" y="15846"/>
                  <a:pt x="119" y="17352"/>
                </a:cubicBezTo>
                <a:cubicBezTo>
                  <a:pt x="194" y="18165"/>
                  <a:pt x="381" y="18663"/>
                  <a:pt x="593" y="18663"/>
                </a:cubicBezTo>
                <a:cubicBezTo>
                  <a:pt x="885" y="18663"/>
                  <a:pt x="954" y="18353"/>
                  <a:pt x="1027" y="16624"/>
                </a:cubicBezTo>
                <a:cubicBezTo>
                  <a:pt x="1169" y="13223"/>
                  <a:pt x="1053" y="10733"/>
                  <a:pt x="660" y="8660"/>
                </a:cubicBezTo>
                <a:cubicBezTo>
                  <a:pt x="268" y="6588"/>
                  <a:pt x="164" y="4902"/>
                  <a:pt x="311" y="2979"/>
                </a:cubicBezTo>
                <a:cubicBezTo>
                  <a:pt x="447" y="1202"/>
                  <a:pt x="684" y="1414"/>
                  <a:pt x="799" y="3416"/>
                </a:cubicBezTo>
                <a:cubicBezTo>
                  <a:pt x="894" y="5069"/>
                  <a:pt x="1089" y="5754"/>
                  <a:pt x="1089" y="4436"/>
                </a:cubicBezTo>
                <a:cubicBezTo>
                  <a:pt x="1089" y="4073"/>
                  <a:pt x="1037" y="2924"/>
                  <a:pt x="969" y="1862"/>
                </a:cubicBezTo>
                <a:cubicBezTo>
                  <a:pt x="880" y="491"/>
                  <a:pt x="698" y="-109"/>
                  <a:pt x="521" y="17"/>
                </a:cubicBezTo>
                <a:close/>
                <a:moveTo>
                  <a:pt x="1872" y="17"/>
                </a:moveTo>
                <a:cubicBezTo>
                  <a:pt x="1453" y="17"/>
                  <a:pt x="1326" y="2179"/>
                  <a:pt x="1326" y="9340"/>
                </a:cubicBezTo>
                <a:cubicBezTo>
                  <a:pt x="1326" y="12999"/>
                  <a:pt x="1367" y="15529"/>
                  <a:pt x="1447" y="16770"/>
                </a:cubicBezTo>
                <a:cubicBezTo>
                  <a:pt x="1536" y="18145"/>
                  <a:pt x="1648" y="18673"/>
                  <a:pt x="1859" y="18663"/>
                </a:cubicBezTo>
                <a:cubicBezTo>
                  <a:pt x="2203" y="18648"/>
                  <a:pt x="2300" y="17997"/>
                  <a:pt x="2373" y="15458"/>
                </a:cubicBezTo>
                <a:cubicBezTo>
                  <a:pt x="2414" y="14038"/>
                  <a:pt x="2397" y="13565"/>
                  <a:pt x="2306" y="13565"/>
                </a:cubicBezTo>
                <a:cubicBezTo>
                  <a:pt x="2238" y="13565"/>
                  <a:pt x="2185" y="14144"/>
                  <a:pt x="2185" y="14827"/>
                </a:cubicBezTo>
                <a:cubicBezTo>
                  <a:pt x="2185" y="16959"/>
                  <a:pt x="1919" y="17927"/>
                  <a:pt x="1729" y="16478"/>
                </a:cubicBezTo>
                <a:cubicBezTo>
                  <a:pt x="1585" y="15380"/>
                  <a:pt x="1559" y="14351"/>
                  <a:pt x="1559" y="9389"/>
                </a:cubicBezTo>
                <a:cubicBezTo>
                  <a:pt x="1559" y="5366"/>
                  <a:pt x="1596" y="3301"/>
                  <a:pt x="1675" y="2590"/>
                </a:cubicBezTo>
                <a:cubicBezTo>
                  <a:pt x="1836" y="1138"/>
                  <a:pt x="2055" y="1819"/>
                  <a:pt x="2145" y="4047"/>
                </a:cubicBezTo>
                <a:cubicBezTo>
                  <a:pt x="2227" y="6087"/>
                  <a:pt x="2418" y="6666"/>
                  <a:pt x="2418" y="4873"/>
                </a:cubicBezTo>
                <a:cubicBezTo>
                  <a:pt x="2418" y="2178"/>
                  <a:pt x="2175" y="17"/>
                  <a:pt x="1872" y="17"/>
                </a:cubicBezTo>
                <a:close/>
                <a:moveTo>
                  <a:pt x="2802" y="17"/>
                </a:moveTo>
                <a:cubicBezTo>
                  <a:pt x="2760" y="17"/>
                  <a:pt x="2731" y="4046"/>
                  <a:pt x="2731" y="9340"/>
                </a:cubicBezTo>
                <a:cubicBezTo>
                  <a:pt x="2731" y="14634"/>
                  <a:pt x="2760" y="18663"/>
                  <a:pt x="2802" y="18663"/>
                </a:cubicBezTo>
                <a:cubicBezTo>
                  <a:pt x="2843" y="18663"/>
                  <a:pt x="2887" y="16849"/>
                  <a:pt x="2901" y="14633"/>
                </a:cubicBezTo>
                <a:lnTo>
                  <a:pt x="2927" y="10603"/>
                </a:lnTo>
                <a:lnTo>
                  <a:pt x="3276" y="10603"/>
                </a:lnTo>
                <a:lnTo>
                  <a:pt x="3629" y="10603"/>
                </a:lnTo>
                <a:lnTo>
                  <a:pt x="3652" y="14633"/>
                </a:lnTo>
                <a:cubicBezTo>
                  <a:pt x="3665" y="16849"/>
                  <a:pt x="3710" y="18663"/>
                  <a:pt x="3750" y="18663"/>
                </a:cubicBezTo>
                <a:cubicBezTo>
                  <a:pt x="3792" y="18663"/>
                  <a:pt x="3822" y="14634"/>
                  <a:pt x="3822" y="9340"/>
                </a:cubicBezTo>
                <a:cubicBezTo>
                  <a:pt x="3822" y="4046"/>
                  <a:pt x="3792" y="17"/>
                  <a:pt x="3750" y="17"/>
                </a:cubicBezTo>
                <a:cubicBezTo>
                  <a:pt x="3710" y="17"/>
                  <a:pt x="3665" y="1831"/>
                  <a:pt x="3652" y="4047"/>
                </a:cubicBezTo>
                <a:lnTo>
                  <a:pt x="3629" y="8078"/>
                </a:lnTo>
                <a:lnTo>
                  <a:pt x="3276" y="8078"/>
                </a:lnTo>
                <a:lnTo>
                  <a:pt x="2927" y="8078"/>
                </a:lnTo>
                <a:lnTo>
                  <a:pt x="2901" y="4047"/>
                </a:lnTo>
                <a:cubicBezTo>
                  <a:pt x="2887" y="1831"/>
                  <a:pt x="2843" y="17"/>
                  <a:pt x="2802" y="17"/>
                </a:cubicBezTo>
                <a:close/>
                <a:moveTo>
                  <a:pt x="4774" y="17"/>
                </a:moveTo>
                <a:cubicBezTo>
                  <a:pt x="4616" y="24"/>
                  <a:pt x="4445" y="296"/>
                  <a:pt x="4394" y="648"/>
                </a:cubicBezTo>
                <a:cubicBezTo>
                  <a:pt x="4255" y="1608"/>
                  <a:pt x="4135" y="5644"/>
                  <a:pt x="4135" y="9340"/>
                </a:cubicBezTo>
                <a:cubicBezTo>
                  <a:pt x="4135" y="13037"/>
                  <a:pt x="4255" y="17023"/>
                  <a:pt x="4394" y="17983"/>
                </a:cubicBezTo>
                <a:cubicBezTo>
                  <a:pt x="4559" y="19125"/>
                  <a:pt x="5017" y="18696"/>
                  <a:pt x="5163" y="17255"/>
                </a:cubicBezTo>
                <a:cubicBezTo>
                  <a:pt x="5276" y="16146"/>
                  <a:pt x="5306" y="14601"/>
                  <a:pt x="5306" y="9826"/>
                </a:cubicBezTo>
                <a:cubicBezTo>
                  <a:pt x="5306" y="2230"/>
                  <a:pt x="5185" y="-2"/>
                  <a:pt x="4774" y="17"/>
                </a:cubicBezTo>
                <a:close/>
                <a:moveTo>
                  <a:pt x="6201" y="17"/>
                </a:moveTo>
                <a:cubicBezTo>
                  <a:pt x="6039" y="-77"/>
                  <a:pt x="5869" y="375"/>
                  <a:pt x="5763" y="1425"/>
                </a:cubicBezTo>
                <a:cubicBezTo>
                  <a:pt x="5569" y="3326"/>
                  <a:pt x="5552" y="15305"/>
                  <a:pt x="5740" y="17352"/>
                </a:cubicBezTo>
                <a:cubicBezTo>
                  <a:pt x="5901" y="19101"/>
                  <a:pt x="6387" y="19033"/>
                  <a:pt x="6567" y="17255"/>
                </a:cubicBezTo>
                <a:cubicBezTo>
                  <a:pt x="6757" y="15389"/>
                  <a:pt x="6773" y="4754"/>
                  <a:pt x="6590" y="1911"/>
                </a:cubicBezTo>
                <a:cubicBezTo>
                  <a:pt x="6515" y="755"/>
                  <a:pt x="6363" y="111"/>
                  <a:pt x="6201" y="17"/>
                </a:cubicBezTo>
                <a:close/>
                <a:moveTo>
                  <a:pt x="7140" y="17"/>
                </a:moveTo>
                <a:cubicBezTo>
                  <a:pt x="7047" y="17"/>
                  <a:pt x="7024" y="1715"/>
                  <a:pt x="7024" y="9340"/>
                </a:cubicBezTo>
                <a:lnTo>
                  <a:pt x="7024" y="18663"/>
                </a:lnTo>
                <a:lnTo>
                  <a:pt x="7493" y="18663"/>
                </a:lnTo>
                <a:cubicBezTo>
                  <a:pt x="8026" y="18663"/>
                  <a:pt x="8131" y="17214"/>
                  <a:pt x="7627" y="16818"/>
                </a:cubicBezTo>
                <a:lnTo>
                  <a:pt x="7296" y="16527"/>
                </a:lnTo>
                <a:lnTo>
                  <a:pt x="7274" y="8272"/>
                </a:lnTo>
                <a:cubicBezTo>
                  <a:pt x="7256" y="1688"/>
                  <a:pt x="7231" y="17"/>
                  <a:pt x="7140" y="17"/>
                </a:cubicBezTo>
                <a:close/>
                <a:moveTo>
                  <a:pt x="9291" y="17"/>
                </a:moveTo>
                <a:cubicBezTo>
                  <a:pt x="8837" y="17"/>
                  <a:pt x="8741" y="1566"/>
                  <a:pt x="8741" y="9049"/>
                </a:cubicBezTo>
                <a:cubicBezTo>
                  <a:pt x="8741" y="12545"/>
                  <a:pt x="8777" y="16110"/>
                  <a:pt x="8821" y="17012"/>
                </a:cubicBezTo>
                <a:cubicBezTo>
                  <a:pt x="8882" y="18253"/>
                  <a:pt x="8986" y="18663"/>
                  <a:pt x="9246" y="18663"/>
                </a:cubicBezTo>
                <a:cubicBezTo>
                  <a:pt x="9710" y="18663"/>
                  <a:pt x="9832" y="16717"/>
                  <a:pt x="9832" y="9340"/>
                </a:cubicBezTo>
                <a:cubicBezTo>
                  <a:pt x="9832" y="2185"/>
                  <a:pt x="9709" y="17"/>
                  <a:pt x="9291" y="17"/>
                </a:cubicBezTo>
                <a:close/>
                <a:moveTo>
                  <a:pt x="10145" y="17"/>
                </a:moveTo>
                <a:lnTo>
                  <a:pt x="10145" y="9340"/>
                </a:lnTo>
                <a:cubicBezTo>
                  <a:pt x="10145" y="16911"/>
                  <a:pt x="10170" y="18663"/>
                  <a:pt x="10261" y="18663"/>
                </a:cubicBezTo>
                <a:cubicBezTo>
                  <a:pt x="10341" y="18663"/>
                  <a:pt x="10379" y="17462"/>
                  <a:pt x="10395" y="14633"/>
                </a:cubicBezTo>
                <a:cubicBezTo>
                  <a:pt x="10419" y="10643"/>
                  <a:pt x="10423" y="10620"/>
                  <a:pt x="10713" y="10360"/>
                </a:cubicBezTo>
                <a:cubicBezTo>
                  <a:pt x="10874" y="10215"/>
                  <a:pt x="11004" y="9750"/>
                  <a:pt x="11004" y="9340"/>
                </a:cubicBezTo>
                <a:cubicBezTo>
                  <a:pt x="11004" y="8930"/>
                  <a:pt x="10874" y="8465"/>
                  <a:pt x="10713" y="8320"/>
                </a:cubicBezTo>
                <a:cubicBezTo>
                  <a:pt x="10435" y="8070"/>
                  <a:pt x="10418" y="7934"/>
                  <a:pt x="10418" y="5115"/>
                </a:cubicBezTo>
                <a:cubicBezTo>
                  <a:pt x="10418" y="2176"/>
                  <a:pt x="10422" y="2118"/>
                  <a:pt x="10789" y="1862"/>
                </a:cubicBezTo>
                <a:cubicBezTo>
                  <a:pt x="11344" y="1475"/>
                  <a:pt x="11238" y="17"/>
                  <a:pt x="10655" y="17"/>
                </a:cubicBezTo>
                <a:lnTo>
                  <a:pt x="10145" y="17"/>
                </a:lnTo>
                <a:close/>
                <a:moveTo>
                  <a:pt x="12095" y="17"/>
                </a:moveTo>
                <a:cubicBezTo>
                  <a:pt x="11955" y="17"/>
                  <a:pt x="11943" y="690"/>
                  <a:pt x="11943" y="9340"/>
                </a:cubicBezTo>
                <a:cubicBezTo>
                  <a:pt x="11943" y="16911"/>
                  <a:pt x="11963" y="18663"/>
                  <a:pt x="12055" y="18663"/>
                </a:cubicBezTo>
                <a:cubicBezTo>
                  <a:pt x="12134" y="18663"/>
                  <a:pt x="12176" y="17462"/>
                  <a:pt x="12193" y="14633"/>
                </a:cubicBezTo>
                <a:cubicBezTo>
                  <a:pt x="12223" y="9612"/>
                  <a:pt x="12338" y="9664"/>
                  <a:pt x="12484" y="14779"/>
                </a:cubicBezTo>
                <a:cubicBezTo>
                  <a:pt x="12545" y="16931"/>
                  <a:pt x="12629" y="18576"/>
                  <a:pt x="12672" y="18421"/>
                </a:cubicBezTo>
                <a:cubicBezTo>
                  <a:pt x="12715" y="18265"/>
                  <a:pt x="12806" y="16379"/>
                  <a:pt x="12873" y="14196"/>
                </a:cubicBezTo>
                <a:cubicBezTo>
                  <a:pt x="12940" y="12012"/>
                  <a:pt x="13031" y="10092"/>
                  <a:pt x="13074" y="9971"/>
                </a:cubicBezTo>
                <a:cubicBezTo>
                  <a:pt x="13117" y="9851"/>
                  <a:pt x="13164" y="11747"/>
                  <a:pt x="13177" y="14196"/>
                </a:cubicBezTo>
                <a:cubicBezTo>
                  <a:pt x="13194" y="17399"/>
                  <a:pt x="13230" y="18663"/>
                  <a:pt x="13311" y="18663"/>
                </a:cubicBezTo>
                <a:cubicBezTo>
                  <a:pt x="13403" y="18663"/>
                  <a:pt x="13423" y="16918"/>
                  <a:pt x="13423" y="9340"/>
                </a:cubicBezTo>
                <a:cubicBezTo>
                  <a:pt x="13423" y="621"/>
                  <a:pt x="13415" y="17"/>
                  <a:pt x="13271" y="17"/>
                </a:cubicBezTo>
                <a:cubicBezTo>
                  <a:pt x="13147" y="17"/>
                  <a:pt x="13084" y="1200"/>
                  <a:pt x="12949" y="6135"/>
                </a:cubicBezTo>
                <a:cubicBezTo>
                  <a:pt x="12856" y="9517"/>
                  <a:pt x="12752" y="12658"/>
                  <a:pt x="12716" y="13079"/>
                </a:cubicBezTo>
                <a:cubicBezTo>
                  <a:pt x="12641" y="13980"/>
                  <a:pt x="12541" y="11628"/>
                  <a:pt x="12368" y="4873"/>
                </a:cubicBezTo>
                <a:cubicBezTo>
                  <a:pt x="12271" y="1091"/>
                  <a:pt x="12212" y="17"/>
                  <a:pt x="12095" y="17"/>
                </a:cubicBezTo>
                <a:close/>
                <a:moveTo>
                  <a:pt x="13893" y="17"/>
                </a:moveTo>
                <a:cubicBezTo>
                  <a:pt x="13845" y="17"/>
                  <a:pt x="13816" y="3685"/>
                  <a:pt x="13816" y="9340"/>
                </a:cubicBezTo>
                <a:cubicBezTo>
                  <a:pt x="13816" y="14995"/>
                  <a:pt x="13845" y="18663"/>
                  <a:pt x="13893" y="18663"/>
                </a:cubicBezTo>
                <a:cubicBezTo>
                  <a:pt x="13940" y="18663"/>
                  <a:pt x="13973" y="14995"/>
                  <a:pt x="13973" y="9340"/>
                </a:cubicBezTo>
                <a:cubicBezTo>
                  <a:pt x="13973" y="3685"/>
                  <a:pt x="13940" y="17"/>
                  <a:pt x="13893" y="17"/>
                </a:cubicBezTo>
                <a:close/>
                <a:moveTo>
                  <a:pt x="15417" y="17"/>
                </a:moveTo>
                <a:cubicBezTo>
                  <a:pt x="15326" y="17"/>
                  <a:pt x="15297" y="1153"/>
                  <a:pt x="15297" y="5067"/>
                </a:cubicBezTo>
                <a:cubicBezTo>
                  <a:pt x="15297" y="7838"/>
                  <a:pt x="15269" y="10292"/>
                  <a:pt x="15230" y="10554"/>
                </a:cubicBezTo>
                <a:cubicBezTo>
                  <a:pt x="15191" y="10816"/>
                  <a:pt x="15037" y="8664"/>
                  <a:pt x="14890" y="5747"/>
                </a:cubicBezTo>
                <a:cubicBezTo>
                  <a:pt x="14742" y="2830"/>
                  <a:pt x="14563" y="313"/>
                  <a:pt x="14492" y="162"/>
                </a:cubicBezTo>
                <a:cubicBezTo>
                  <a:pt x="14377" y="-80"/>
                  <a:pt x="14362" y="994"/>
                  <a:pt x="14362" y="9292"/>
                </a:cubicBezTo>
                <a:cubicBezTo>
                  <a:pt x="14362" y="17075"/>
                  <a:pt x="14381" y="18663"/>
                  <a:pt x="14478" y="18663"/>
                </a:cubicBezTo>
                <a:cubicBezTo>
                  <a:pt x="14570" y="18663"/>
                  <a:pt x="14595" y="17515"/>
                  <a:pt x="14595" y="13225"/>
                </a:cubicBezTo>
                <a:cubicBezTo>
                  <a:pt x="14595" y="10220"/>
                  <a:pt x="14629" y="7482"/>
                  <a:pt x="14671" y="7203"/>
                </a:cubicBezTo>
                <a:cubicBezTo>
                  <a:pt x="14712" y="6925"/>
                  <a:pt x="14872" y="9407"/>
                  <a:pt x="15024" y="12691"/>
                </a:cubicBezTo>
                <a:cubicBezTo>
                  <a:pt x="15432" y="21491"/>
                  <a:pt x="15534" y="20833"/>
                  <a:pt x="15534" y="9340"/>
                </a:cubicBezTo>
                <a:cubicBezTo>
                  <a:pt x="15534" y="1612"/>
                  <a:pt x="15514" y="17"/>
                  <a:pt x="15417" y="17"/>
                </a:cubicBezTo>
                <a:close/>
                <a:moveTo>
                  <a:pt x="16039" y="17"/>
                </a:moveTo>
                <a:cubicBezTo>
                  <a:pt x="15942" y="17"/>
                  <a:pt x="15923" y="1612"/>
                  <a:pt x="15923" y="9340"/>
                </a:cubicBezTo>
                <a:cubicBezTo>
                  <a:pt x="15923" y="17068"/>
                  <a:pt x="15942" y="18663"/>
                  <a:pt x="16039" y="18663"/>
                </a:cubicBezTo>
                <a:cubicBezTo>
                  <a:pt x="16136" y="18663"/>
                  <a:pt x="16155" y="17068"/>
                  <a:pt x="16155" y="9340"/>
                </a:cubicBezTo>
                <a:cubicBezTo>
                  <a:pt x="16155" y="1612"/>
                  <a:pt x="16136" y="17"/>
                  <a:pt x="16039" y="17"/>
                </a:cubicBezTo>
                <a:close/>
                <a:moveTo>
                  <a:pt x="16992" y="17"/>
                </a:moveTo>
                <a:cubicBezTo>
                  <a:pt x="16815" y="143"/>
                  <a:pt x="16643" y="962"/>
                  <a:pt x="16576" y="2445"/>
                </a:cubicBezTo>
                <a:cubicBezTo>
                  <a:pt x="16450" y="5205"/>
                  <a:pt x="16547" y="7780"/>
                  <a:pt x="16844" y="9437"/>
                </a:cubicBezTo>
                <a:cubicBezTo>
                  <a:pt x="17340" y="12200"/>
                  <a:pt x="17483" y="15168"/>
                  <a:pt x="17193" y="16818"/>
                </a:cubicBezTo>
                <a:cubicBezTo>
                  <a:pt x="17017" y="17817"/>
                  <a:pt x="16705" y="16581"/>
                  <a:pt x="16705" y="14876"/>
                </a:cubicBezTo>
                <a:cubicBezTo>
                  <a:pt x="16705" y="14161"/>
                  <a:pt x="16649" y="13565"/>
                  <a:pt x="16585" y="13565"/>
                </a:cubicBezTo>
                <a:cubicBezTo>
                  <a:pt x="16432" y="13565"/>
                  <a:pt x="16438" y="15663"/>
                  <a:pt x="16594" y="17352"/>
                </a:cubicBezTo>
                <a:cubicBezTo>
                  <a:pt x="16668" y="18165"/>
                  <a:pt x="16851" y="18663"/>
                  <a:pt x="17063" y="18663"/>
                </a:cubicBezTo>
                <a:cubicBezTo>
                  <a:pt x="17355" y="18663"/>
                  <a:pt x="17424" y="18353"/>
                  <a:pt x="17497" y="16624"/>
                </a:cubicBezTo>
                <a:cubicBezTo>
                  <a:pt x="17639" y="13223"/>
                  <a:pt x="17527" y="10733"/>
                  <a:pt x="17135" y="8660"/>
                </a:cubicBezTo>
                <a:cubicBezTo>
                  <a:pt x="16742" y="6588"/>
                  <a:pt x="16634" y="4902"/>
                  <a:pt x="16781" y="2979"/>
                </a:cubicBezTo>
                <a:cubicBezTo>
                  <a:pt x="16917" y="1202"/>
                  <a:pt x="17154" y="1414"/>
                  <a:pt x="17269" y="3416"/>
                </a:cubicBezTo>
                <a:cubicBezTo>
                  <a:pt x="17364" y="5069"/>
                  <a:pt x="17564" y="5754"/>
                  <a:pt x="17564" y="4436"/>
                </a:cubicBezTo>
                <a:cubicBezTo>
                  <a:pt x="17564" y="4073"/>
                  <a:pt x="17507" y="2924"/>
                  <a:pt x="17439" y="1862"/>
                </a:cubicBezTo>
                <a:cubicBezTo>
                  <a:pt x="17350" y="491"/>
                  <a:pt x="17168" y="-109"/>
                  <a:pt x="16992" y="17"/>
                </a:cubicBezTo>
                <a:close/>
                <a:moveTo>
                  <a:pt x="18266" y="17"/>
                </a:moveTo>
                <a:cubicBezTo>
                  <a:pt x="17736" y="17"/>
                  <a:pt x="17502" y="1320"/>
                  <a:pt x="17935" y="1862"/>
                </a:cubicBezTo>
                <a:lnTo>
                  <a:pt x="18150" y="2153"/>
                </a:lnTo>
                <a:lnTo>
                  <a:pt x="18172" y="10408"/>
                </a:lnTo>
                <a:cubicBezTo>
                  <a:pt x="18190" y="16894"/>
                  <a:pt x="18214" y="18663"/>
                  <a:pt x="18302" y="18663"/>
                </a:cubicBezTo>
                <a:cubicBezTo>
                  <a:pt x="18389" y="18663"/>
                  <a:pt x="18418" y="16894"/>
                  <a:pt x="18436" y="10408"/>
                </a:cubicBezTo>
                <a:cubicBezTo>
                  <a:pt x="18457" y="2563"/>
                  <a:pt x="18471" y="2119"/>
                  <a:pt x="18637" y="1862"/>
                </a:cubicBezTo>
                <a:cubicBezTo>
                  <a:pt x="19028" y="1259"/>
                  <a:pt x="18777" y="17"/>
                  <a:pt x="18266" y="17"/>
                </a:cubicBezTo>
                <a:close/>
                <a:moveTo>
                  <a:pt x="19125" y="17"/>
                </a:moveTo>
                <a:lnTo>
                  <a:pt x="19125" y="9340"/>
                </a:lnTo>
                <a:cubicBezTo>
                  <a:pt x="19125" y="14615"/>
                  <a:pt x="19155" y="18663"/>
                  <a:pt x="19196" y="18663"/>
                </a:cubicBezTo>
                <a:cubicBezTo>
                  <a:pt x="19237" y="18663"/>
                  <a:pt x="19281" y="17053"/>
                  <a:pt x="19295" y="15070"/>
                </a:cubicBezTo>
                <a:cubicBezTo>
                  <a:pt x="19318" y="11568"/>
                  <a:pt x="19325" y="11477"/>
                  <a:pt x="19590" y="11477"/>
                </a:cubicBezTo>
                <a:cubicBezTo>
                  <a:pt x="19802" y="11477"/>
                  <a:pt x="19866" y="11805"/>
                  <a:pt x="19885" y="13128"/>
                </a:cubicBezTo>
                <a:cubicBezTo>
                  <a:pt x="19943" y="17328"/>
                  <a:pt x="19990" y="18663"/>
                  <a:pt x="20082" y="18663"/>
                </a:cubicBezTo>
                <a:cubicBezTo>
                  <a:pt x="20191" y="18663"/>
                  <a:pt x="20169" y="12150"/>
                  <a:pt x="20055" y="10603"/>
                </a:cubicBezTo>
                <a:cubicBezTo>
                  <a:pt x="20019" y="10120"/>
                  <a:pt x="20024" y="9150"/>
                  <a:pt x="20064" y="8466"/>
                </a:cubicBezTo>
                <a:cubicBezTo>
                  <a:pt x="20104" y="7782"/>
                  <a:pt x="20135" y="6178"/>
                  <a:pt x="20135" y="4921"/>
                </a:cubicBezTo>
                <a:cubicBezTo>
                  <a:pt x="20137" y="1887"/>
                  <a:pt x="19876" y="17"/>
                  <a:pt x="19456" y="17"/>
                </a:cubicBezTo>
                <a:lnTo>
                  <a:pt x="19125" y="17"/>
                </a:lnTo>
                <a:close/>
                <a:moveTo>
                  <a:pt x="20439" y="17"/>
                </a:moveTo>
                <a:cubicBezTo>
                  <a:pt x="20321" y="17"/>
                  <a:pt x="20335" y="835"/>
                  <a:pt x="20569" y="6135"/>
                </a:cubicBezTo>
                <a:cubicBezTo>
                  <a:pt x="20730" y="9786"/>
                  <a:pt x="20842" y="13548"/>
                  <a:pt x="20842" y="15458"/>
                </a:cubicBezTo>
                <a:cubicBezTo>
                  <a:pt x="20842" y="17221"/>
                  <a:pt x="20875" y="18663"/>
                  <a:pt x="20918" y="18663"/>
                </a:cubicBezTo>
                <a:cubicBezTo>
                  <a:pt x="20961" y="18663"/>
                  <a:pt x="20998" y="17301"/>
                  <a:pt x="20998" y="15653"/>
                </a:cubicBezTo>
                <a:cubicBezTo>
                  <a:pt x="20998" y="14004"/>
                  <a:pt x="21086" y="10764"/>
                  <a:pt x="21195" y="8417"/>
                </a:cubicBezTo>
                <a:cubicBezTo>
                  <a:pt x="21512" y="1615"/>
                  <a:pt x="21557" y="17"/>
                  <a:pt x="21428" y="17"/>
                </a:cubicBezTo>
                <a:cubicBezTo>
                  <a:pt x="21366" y="17"/>
                  <a:pt x="21243" y="1793"/>
                  <a:pt x="21155" y="3950"/>
                </a:cubicBezTo>
                <a:cubicBezTo>
                  <a:pt x="21021" y="7235"/>
                  <a:pt x="20978" y="7683"/>
                  <a:pt x="20882" y="6815"/>
                </a:cubicBezTo>
                <a:cubicBezTo>
                  <a:pt x="20819" y="6245"/>
                  <a:pt x="20725" y="4469"/>
                  <a:pt x="20672" y="2882"/>
                </a:cubicBezTo>
                <a:cubicBezTo>
                  <a:pt x="20612" y="1088"/>
                  <a:pt x="20525" y="17"/>
                  <a:pt x="20439" y="17"/>
                </a:cubicBezTo>
                <a:close/>
                <a:moveTo>
                  <a:pt x="6125" y="1716"/>
                </a:moveTo>
                <a:cubicBezTo>
                  <a:pt x="6385" y="1716"/>
                  <a:pt x="6554" y="4734"/>
                  <a:pt x="6554" y="9340"/>
                </a:cubicBezTo>
                <a:cubicBezTo>
                  <a:pt x="6554" y="11465"/>
                  <a:pt x="6500" y="14033"/>
                  <a:pt x="6433" y="15070"/>
                </a:cubicBezTo>
                <a:cubicBezTo>
                  <a:pt x="6283" y="17406"/>
                  <a:pt x="5966" y="17538"/>
                  <a:pt x="5856" y="15313"/>
                </a:cubicBezTo>
                <a:cubicBezTo>
                  <a:pt x="5812" y="14410"/>
                  <a:pt x="5776" y="11734"/>
                  <a:pt x="5776" y="9340"/>
                </a:cubicBezTo>
                <a:cubicBezTo>
                  <a:pt x="5776" y="3966"/>
                  <a:pt x="5879" y="1716"/>
                  <a:pt x="6125" y="1716"/>
                </a:cubicBezTo>
                <a:close/>
                <a:moveTo>
                  <a:pt x="19617" y="1765"/>
                </a:moveTo>
                <a:cubicBezTo>
                  <a:pt x="19764" y="2021"/>
                  <a:pt x="19903" y="3371"/>
                  <a:pt x="19903" y="5601"/>
                </a:cubicBezTo>
                <a:cubicBezTo>
                  <a:pt x="19903" y="6697"/>
                  <a:pt x="19839" y="7982"/>
                  <a:pt x="19755" y="8466"/>
                </a:cubicBezTo>
                <a:cubicBezTo>
                  <a:pt x="19410" y="10472"/>
                  <a:pt x="19247" y="9076"/>
                  <a:pt x="19295" y="4533"/>
                </a:cubicBezTo>
                <a:cubicBezTo>
                  <a:pt x="19318" y="2343"/>
                  <a:pt x="19470" y="1509"/>
                  <a:pt x="19617" y="1765"/>
                </a:cubicBezTo>
                <a:close/>
                <a:moveTo>
                  <a:pt x="4685" y="1813"/>
                </a:moveTo>
                <a:cubicBezTo>
                  <a:pt x="4822" y="1725"/>
                  <a:pt x="4976" y="2598"/>
                  <a:pt x="5056" y="4241"/>
                </a:cubicBezTo>
                <a:cubicBezTo>
                  <a:pt x="5178" y="6751"/>
                  <a:pt x="5142" y="13769"/>
                  <a:pt x="4998" y="15653"/>
                </a:cubicBezTo>
                <a:cubicBezTo>
                  <a:pt x="4859" y="17470"/>
                  <a:pt x="4549" y="17277"/>
                  <a:pt x="4452" y="15313"/>
                </a:cubicBezTo>
                <a:cubicBezTo>
                  <a:pt x="4338" y="12990"/>
                  <a:pt x="4349" y="4882"/>
                  <a:pt x="4470" y="3076"/>
                </a:cubicBezTo>
                <a:cubicBezTo>
                  <a:pt x="4523" y="2295"/>
                  <a:pt x="4602" y="1867"/>
                  <a:pt x="4685" y="1813"/>
                </a:cubicBezTo>
                <a:close/>
                <a:moveTo>
                  <a:pt x="9210" y="1813"/>
                </a:moveTo>
                <a:cubicBezTo>
                  <a:pt x="9348" y="1725"/>
                  <a:pt x="9501" y="2596"/>
                  <a:pt x="9577" y="4241"/>
                </a:cubicBezTo>
                <a:cubicBezTo>
                  <a:pt x="9713" y="7173"/>
                  <a:pt x="9701" y="12805"/>
                  <a:pt x="9555" y="15070"/>
                </a:cubicBezTo>
                <a:cubicBezTo>
                  <a:pt x="9404" y="17406"/>
                  <a:pt x="9087" y="17538"/>
                  <a:pt x="8978" y="15313"/>
                </a:cubicBezTo>
                <a:cubicBezTo>
                  <a:pt x="8863" y="12990"/>
                  <a:pt x="8879" y="4882"/>
                  <a:pt x="9000" y="3076"/>
                </a:cubicBezTo>
                <a:cubicBezTo>
                  <a:pt x="9053" y="2292"/>
                  <a:pt x="9128" y="1867"/>
                  <a:pt x="9210" y="1813"/>
                </a:cubicBezTo>
                <a:close/>
              </a:path>
            </a:pathLst>
          </a:custGeom>
          <a:ln w="12700">
            <a:miter lim="400000"/>
          </a:ln>
        </p:spPr>
      </p:pic>
      <p:sp>
        <p:nvSpPr>
          <p:cNvPr id="222" name="The Council of Nicaea (325AD)"/>
          <p:cNvSpPr txBox="1"/>
          <p:nvPr/>
        </p:nvSpPr>
        <p:spPr>
          <a:xfrm>
            <a:off x="2376170" y="174749"/>
            <a:ext cx="7439661" cy="7899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lgn="ctr" defTabSz="457200">
              <a:defRPr sz="4000">
                <a:uFill>
                  <a:solidFill>
                    <a:srgbClr val="000000"/>
                  </a:solidFill>
                </a:uFill>
                <a:latin typeface="Avenir Black"/>
                <a:ea typeface="Avenir Black"/>
                <a:cs typeface="Avenir Black"/>
                <a:sym typeface="Avenir Black"/>
              </a:defRPr>
            </a:lvl1pPr>
          </a:lstStyle>
          <a:p>
            <a:pPr/>
            <a:r>
              <a:t>The Council of Nicaea (325AD)</a:t>
            </a:r>
          </a:p>
        </p:txBody>
      </p:sp>
      <p:sp>
        <p:nvSpPr>
          <p:cNvPr id="223" name="“We believe in one God, the Father, Almighty, maker of all things visible and invisible;…"/>
          <p:cNvSpPr txBox="1"/>
          <p:nvPr/>
        </p:nvSpPr>
        <p:spPr>
          <a:xfrm>
            <a:off x="270252" y="1133263"/>
            <a:ext cx="11480818" cy="44094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defTabSz="457200">
              <a:lnSpc>
                <a:spcPts val="4700"/>
              </a:lnSpc>
              <a:defRPr i="1" sz="2466">
                <a:uFill>
                  <a:solidFill>
                    <a:srgbClr val="000000"/>
                  </a:solidFill>
                </a:uFill>
                <a:latin typeface="Avenir Light"/>
                <a:ea typeface="Avenir Light"/>
                <a:cs typeface="Avenir Light"/>
                <a:sym typeface="Avenir Light"/>
              </a:defRPr>
            </a:pPr>
            <a:r>
              <a:t>“We believe in one God, the Father, Almighty, maker of all things visible and invisible;</a:t>
            </a:r>
          </a:p>
          <a:p>
            <a:pPr defTabSz="457200">
              <a:lnSpc>
                <a:spcPts val="4700"/>
              </a:lnSpc>
              <a:defRPr i="1" sz="2466">
                <a:uFill>
                  <a:solidFill>
                    <a:srgbClr val="000000"/>
                  </a:solidFill>
                </a:uFill>
                <a:latin typeface="Avenir Light"/>
                <a:ea typeface="Avenir Light"/>
                <a:cs typeface="Avenir Light"/>
                <a:sym typeface="Avenir Light"/>
              </a:defRPr>
            </a:pPr>
            <a:r>
              <a:t>                  And in one Lord Jesus Christ, the Son of God, begotten of the Father, only begotten, that is, from the substance (ousia) of the Father; God from God, Light from Light, Very God from Very God, begotten not made, of one substance (homoousios, consubstantial) with the Father, through whom all things were made, both in heaven and on earth; who for us men and for our salvation came down and was incarnate, was made man, suffered, and rose again on the third day, ascended into heaven, and is coming to judge the living and the dead;</a:t>
            </a:r>
          </a:p>
          <a:p>
            <a:pPr defTabSz="457200">
              <a:lnSpc>
                <a:spcPts val="4700"/>
              </a:lnSpc>
              <a:defRPr i="1" sz="2466">
                <a:uFill>
                  <a:solidFill>
                    <a:srgbClr val="000000"/>
                  </a:solidFill>
                </a:uFill>
                <a:latin typeface="Avenir Light"/>
                <a:ea typeface="Avenir Light"/>
                <a:cs typeface="Avenir Light"/>
                <a:sym typeface="Avenir Light"/>
              </a:defRPr>
            </a:pPr>
            <a:r>
              <a:t>                  And in the Holy Spirit.”</a:t>
            </a:r>
          </a:p>
        </p:txBody>
      </p:sp>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25" name="Image" descr="Image"/>
          <p:cNvPicPr>
            <a:picLocks noChangeAspect="1"/>
          </p:cNvPicPr>
          <p:nvPr/>
        </p:nvPicPr>
        <p:blipFill>
          <a:blip r:embed="rId2">
            <a:alphaModFix amt="16893"/>
            <a:extLst/>
          </a:blip>
          <a:stretch>
            <a:fillRect/>
          </a:stretch>
        </p:blipFill>
        <p:spPr>
          <a:xfrm>
            <a:off x="942893" y="19361"/>
            <a:ext cx="10306214" cy="6819278"/>
          </a:xfrm>
          <a:prstGeom prst="rect">
            <a:avLst/>
          </a:prstGeom>
          <a:ln w="12700">
            <a:miter lim="400000"/>
          </a:ln>
        </p:spPr>
      </p:pic>
      <p:pic>
        <p:nvPicPr>
          <p:cNvPr id="226" name="Copy of TrainingWORKS -LMAP mono (transparent).png" descr="Copy of TrainingWORKS -LMAP mono (transparent).png"/>
          <p:cNvPicPr>
            <a:picLocks noChangeAspect="1"/>
          </p:cNvPicPr>
          <p:nvPr/>
        </p:nvPicPr>
        <p:blipFill>
          <a:blip r:embed="rId3">
            <a:extLst/>
          </a:blip>
          <a:stretch>
            <a:fillRect/>
          </a:stretch>
        </p:blipFill>
        <p:spPr>
          <a:xfrm>
            <a:off x="196644" y="5893310"/>
            <a:ext cx="2011318" cy="525211"/>
          </a:xfrm>
          <a:prstGeom prst="rect">
            <a:avLst/>
          </a:prstGeom>
          <a:ln w="12700">
            <a:miter lim="400000"/>
          </a:ln>
        </p:spPr>
      </p:pic>
      <p:pic>
        <p:nvPicPr>
          <p:cNvPr id="227" name="TrainingWORKS SOM-LMAP mono.png" descr="TrainingWORKS SOM-LMAP mono.png"/>
          <p:cNvPicPr>
            <a:picLocks noChangeAspect="1"/>
          </p:cNvPicPr>
          <p:nvPr/>
        </p:nvPicPr>
        <p:blipFill>
          <a:blip r:embed="rId4">
            <a:extLst/>
          </a:blip>
          <a:srcRect l="8127" t="56659" r="57452" b="39204"/>
          <a:stretch>
            <a:fillRect/>
          </a:stretch>
        </p:blipFill>
        <p:spPr>
          <a:xfrm>
            <a:off x="248905" y="6458649"/>
            <a:ext cx="1907698" cy="152832"/>
          </a:xfrm>
          <a:custGeom>
            <a:avLst/>
            <a:gdLst/>
            <a:ahLst/>
            <a:cxnLst>
              <a:cxn ang="0">
                <a:pos x="wd2" y="hd2"/>
              </a:cxn>
              <a:cxn ang="5400000">
                <a:pos x="wd2" y="hd2"/>
              </a:cxn>
              <a:cxn ang="10800000">
                <a:pos x="wd2" y="hd2"/>
              </a:cxn>
              <a:cxn ang="16200000">
                <a:pos x="wd2" y="hd2"/>
              </a:cxn>
            </a:cxnLst>
            <a:rect l="0" t="0" r="r" b="b"/>
            <a:pathLst>
              <a:path w="21496" h="18699" fill="norm" stroke="1" extrusionOk="0">
                <a:moveTo>
                  <a:pt x="521" y="17"/>
                </a:moveTo>
                <a:cubicBezTo>
                  <a:pt x="345" y="143"/>
                  <a:pt x="173" y="962"/>
                  <a:pt x="106" y="2445"/>
                </a:cubicBezTo>
                <a:cubicBezTo>
                  <a:pt x="-20" y="5205"/>
                  <a:pt x="77" y="7780"/>
                  <a:pt x="374" y="9437"/>
                </a:cubicBezTo>
                <a:cubicBezTo>
                  <a:pt x="732" y="11433"/>
                  <a:pt x="857" y="12724"/>
                  <a:pt x="857" y="14487"/>
                </a:cubicBezTo>
                <a:cubicBezTo>
                  <a:pt x="857" y="17769"/>
                  <a:pt x="322" y="18133"/>
                  <a:pt x="208" y="14924"/>
                </a:cubicBezTo>
                <a:cubicBezTo>
                  <a:pt x="182" y="14185"/>
                  <a:pt x="123" y="13565"/>
                  <a:pt x="79" y="13565"/>
                </a:cubicBezTo>
                <a:cubicBezTo>
                  <a:pt x="-43" y="13565"/>
                  <a:pt x="-20" y="15846"/>
                  <a:pt x="119" y="17352"/>
                </a:cubicBezTo>
                <a:cubicBezTo>
                  <a:pt x="194" y="18165"/>
                  <a:pt x="381" y="18663"/>
                  <a:pt x="593" y="18663"/>
                </a:cubicBezTo>
                <a:cubicBezTo>
                  <a:pt x="885" y="18663"/>
                  <a:pt x="954" y="18353"/>
                  <a:pt x="1027" y="16624"/>
                </a:cubicBezTo>
                <a:cubicBezTo>
                  <a:pt x="1169" y="13223"/>
                  <a:pt x="1053" y="10733"/>
                  <a:pt x="660" y="8660"/>
                </a:cubicBezTo>
                <a:cubicBezTo>
                  <a:pt x="268" y="6588"/>
                  <a:pt x="164" y="4902"/>
                  <a:pt x="311" y="2979"/>
                </a:cubicBezTo>
                <a:cubicBezTo>
                  <a:pt x="447" y="1202"/>
                  <a:pt x="684" y="1414"/>
                  <a:pt x="799" y="3416"/>
                </a:cubicBezTo>
                <a:cubicBezTo>
                  <a:pt x="894" y="5069"/>
                  <a:pt x="1089" y="5754"/>
                  <a:pt x="1089" y="4436"/>
                </a:cubicBezTo>
                <a:cubicBezTo>
                  <a:pt x="1089" y="4073"/>
                  <a:pt x="1037" y="2924"/>
                  <a:pt x="969" y="1862"/>
                </a:cubicBezTo>
                <a:cubicBezTo>
                  <a:pt x="880" y="491"/>
                  <a:pt x="698" y="-109"/>
                  <a:pt x="521" y="17"/>
                </a:cubicBezTo>
                <a:close/>
                <a:moveTo>
                  <a:pt x="1872" y="17"/>
                </a:moveTo>
                <a:cubicBezTo>
                  <a:pt x="1453" y="17"/>
                  <a:pt x="1326" y="2179"/>
                  <a:pt x="1326" y="9340"/>
                </a:cubicBezTo>
                <a:cubicBezTo>
                  <a:pt x="1326" y="12999"/>
                  <a:pt x="1367" y="15529"/>
                  <a:pt x="1447" y="16770"/>
                </a:cubicBezTo>
                <a:cubicBezTo>
                  <a:pt x="1536" y="18145"/>
                  <a:pt x="1648" y="18673"/>
                  <a:pt x="1859" y="18663"/>
                </a:cubicBezTo>
                <a:cubicBezTo>
                  <a:pt x="2203" y="18648"/>
                  <a:pt x="2300" y="17997"/>
                  <a:pt x="2373" y="15458"/>
                </a:cubicBezTo>
                <a:cubicBezTo>
                  <a:pt x="2414" y="14038"/>
                  <a:pt x="2397" y="13565"/>
                  <a:pt x="2306" y="13565"/>
                </a:cubicBezTo>
                <a:cubicBezTo>
                  <a:pt x="2238" y="13565"/>
                  <a:pt x="2185" y="14144"/>
                  <a:pt x="2185" y="14827"/>
                </a:cubicBezTo>
                <a:cubicBezTo>
                  <a:pt x="2185" y="16959"/>
                  <a:pt x="1919" y="17927"/>
                  <a:pt x="1729" y="16478"/>
                </a:cubicBezTo>
                <a:cubicBezTo>
                  <a:pt x="1585" y="15380"/>
                  <a:pt x="1559" y="14351"/>
                  <a:pt x="1559" y="9389"/>
                </a:cubicBezTo>
                <a:cubicBezTo>
                  <a:pt x="1559" y="5366"/>
                  <a:pt x="1596" y="3301"/>
                  <a:pt x="1675" y="2590"/>
                </a:cubicBezTo>
                <a:cubicBezTo>
                  <a:pt x="1836" y="1138"/>
                  <a:pt x="2055" y="1819"/>
                  <a:pt x="2145" y="4047"/>
                </a:cubicBezTo>
                <a:cubicBezTo>
                  <a:pt x="2227" y="6087"/>
                  <a:pt x="2418" y="6666"/>
                  <a:pt x="2418" y="4873"/>
                </a:cubicBezTo>
                <a:cubicBezTo>
                  <a:pt x="2418" y="2178"/>
                  <a:pt x="2175" y="17"/>
                  <a:pt x="1872" y="17"/>
                </a:cubicBezTo>
                <a:close/>
                <a:moveTo>
                  <a:pt x="2802" y="17"/>
                </a:moveTo>
                <a:cubicBezTo>
                  <a:pt x="2760" y="17"/>
                  <a:pt x="2731" y="4046"/>
                  <a:pt x="2731" y="9340"/>
                </a:cubicBezTo>
                <a:cubicBezTo>
                  <a:pt x="2731" y="14634"/>
                  <a:pt x="2760" y="18663"/>
                  <a:pt x="2802" y="18663"/>
                </a:cubicBezTo>
                <a:cubicBezTo>
                  <a:pt x="2843" y="18663"/>
                  <a:pt x="2887" y="16849"/>
                  <a:pt x="2901" y="14633"/>
                </a:cubicBezTo>
                <a:lnTo>
                  <a:pt x="2927" y="10603"/>
                </a:lnTo>
                <a:lnTo>
                  <a:pt x="3276" y="10603"/>
                </a:lnTo>
                <a:lnTo>
                  <a:pt x="3629" y="10603"/>
                </a:lnTo>
                <a:lnTo>
                  <a:pt x="3652" y="14633"/>
                </a:lnTo>
                <a:cubicBezTo>
                  <a:pt x="3665" y="16849"/>
                  <a:pt x="3710" y="18663"/>
                  <a:pt x="3750" y="18663"/>
                </a:cubicBezTo>
                <a:cubicBezTo>
                  <a:pt x="3792" y="18663"/>
                  <a:pt x="3822" y="14634"/>
                  <a:pt x="3822" y="9340"/>
                </a:cubicBezTo>
                <a:cubicBezTo>
                  <a:pt x="3822" y="4046"/>
                  <a:pt x="3792" y="17"/>
                  <a:pt x="3750" y="17"/>
                </a:cubicBezTo>
                <a:cubicBezTo>
                  <a:pt x="3710" y="17"/>
                  <a:pt x="3665" y="1831"/>
                  <a:pt x="3652" y="4047"/>
                </a:cubicBezTo>
                <a:lnTo>
                  <a:pt x="3629" y="8078"/>
                </a:lnTo>
                <a:lnTo>
                  <a:pt x="3276" y="8078"/>
                </a:lnTo>
                <a:lnTo>
                  <a:pt x="2927" y="8078"/>
                </a:lnTo>
                <a:lnTo>
                  <a:pt x="2901" y="4047"/>
                </a:lnTo>
                <a:cubicBezTo>
                  <a:pt x="2887" y="1831"/>
                  <a:pt x="2843" y="17"/>
                  <a:pt x="2802" y="17"/>
                </a:cubicBezTo>
                <a:close/>
                <a:moveTo>
                  <a:pt x="4774" y="17"/>
                </a:moveTo>
                <a:cubicBezTo>
                  <a:pt x="4616" y="24"/>
                  <a:pt x="4445" y="296"/>
                  <a:pt x="4394" y="648"/>
                </a:cubicBezTo>
                <a:cubicBezTo>
                  <a:pt x="4255" y="1608"/>
                  <a:pt x="4135" y="5644"/>
                  <a:pt x="4135" y="9340"/>
                </a:cubicBezTo>
                <a:cubicBezTo>
                  <a:pt x="4135" y="13037"/>
                  <a:pt x="4255" y="17023"/>
                  <a:pt x="4394" y="17983"/>
                </a:cubicBezTo>
                <a:cubicBezTo>
                  <a:pt x="4559" y="19125"/>
                  <a:pt x="5017" y="18696"/>
                  <a:pt x="5163" y="17255"/>
                </a:cubicBezTo>
                <a:cubicBezTo>
                  <a:pt x="5276" y="16146"/>
                  <a:pt x="5306" y="14601"/>
                  <a:pt x="5306" y="9826"/>
                </a:cubicBezTo>
                <a:cubicBezTo>
                  <a:pt x="5306" y="2230"/>
                  <a:pt x="5185" y="-2"/>
                  <a:pt x="4774" y="17"/>
                </a:cubicBezTo>
                <a:close/>
                <a:moveTo>
                  <a:pt x="6201" y="17"/>
                </a:moveTo>
                <a:cubicBezTo>
                  <a:pt x="6039" y="-77"/>
                  <a:pt x="5869" y="375"/>
                  <a:pt x="5763" y="1425"/>
                </a:cubicBezTo>
                <a:cubicBezTo>
                  <a:pt x="5569" y="3326"/>
                  <a:pt x="5552" y="15305"/>
                  <a:pt x="5740" y="17352"/>
                </a:cubicBezTo>
                <a:cubicBezTo>
                  <a:pt x="5901" y="19101"/>
                  <a:pt x="6387" y="19033"/>
                  <a:pt x="6567" y="17255"/>
                </a:cubicBezTo>
                <a:cubicBezTo>
                  <a:pt x="6757" y="15389"/>
                  <a:pt x="6773" y="4754"/>
                  <a:pt x="6590" y="1911"/>
                </a:cubicBezTo>
                <a:cubicBezTo>
                  <a:pt x="6515" y="755"/>
                  <a:pt x="6363" y="111"/>
                  <a:pt x="6201" y="17"/>
                </a:cubicBezTo>
                <a:close/>
                <a:moveTo>
                  <a:pt x="7140" y="17"/>
                </a:moveTo>
                <a:cubicBezTo>
                  <a:pt x="7047" y="17"/>
                  <a:pt x="7024" y="1715"/>
                  <a:pt x="7024" y="9340"/>
                </a:cubicBezTo>
                <a:lnTo>
                  <a:pt x="7024" y="18663"/>
                </a:lnTo>
                <a:lnTo>
                  <a:pt x="7493" y="18663"/>
                </a:lnTo>
                <a:cubicBezTo>
                  <a:pt x="8026" y="18663"/>
                  <a:pt x="8131" y="17214"/>
                  <a:pt x="7627" y="16818"/>
                </a:cubicBezTo>
                <a:lnTo>
                  <a:pt x="7296" y="16527"/>
                </a:lnTo>
                <a:lnTo>
                  <a:pt x="7274" y="8272"/>
                </a:lnTo>
                <a:cubicBezTo>
                  <a:pt x="7256" y="1688"/>
                  <a:pt x="7231" y="17"/>
                  <a:pt x="7140" y="17"/>
                </a:cubicBezTo>
                <a:close/>
                <a:moveTo>
                  <a:pt x="9291" y="17"/>
                </a:moveTo>
                <a:cubicBezTo>
                  <a:pt x="8837" y="17"/>
                  <a:pt x="8741" y="1566"/>
                  <a:pt x="8741" y="9049"/>
                </a:cubicBezTo>
                <a:cubicBezTo>
                  <a:pt x="8741" y="12545"/>
                  <a:pt x="8777" y="16110"/>
                  <a:pt x="8821" y="17012"/>
                </a:cubicBezTo>
                <a:cubicBezTo>
                  <a:pt x="8882" y="18253"/>
                  <a:pt x="8986" y="18663"/>
                  <a:pt x="9246" y="18663"/>
                </a:cubicBezTo>
                <a:cubicBezTo>
                  <a:pt x="9710" y="18663"/>
                  <a:pt x="9832" y="16717"/>
                  <a:pt x="9832" y="9340"/>
                </a:cubicBezTo>
                <a:cubicBezTo>
                  <a:pt x="9832" y="2185"/>
                  <a:pt x="9709" y="17"/>
                  <a:pt x="9291" y="17"/>
                </a:cubicBezTo>
                <a:close/>
                <a:moveTo>
                  <a:pt x="10145" y="17"/>
                </a:moveTo>
                <a:lnTo>
                  <a:pt x="10145" y="9340"/>
                </a:lnTo>
                <a:cubicBezTo>
                  <a:pt x="10145" y="16911"/>
                  <a:pt x="10170" y="18663"/>
                  <a:pt x="10261" y="18663"/>
                </a:cubicBezTo>
                <a:cubicBezTo>
                  <a:pt x="10341" y="18663"/>
                  <a:pt x="10379" y="17462"/>
                  <a:pt x="10395" y="14633"/>
                </a:cubicBezTo>
                <a:cubicBezTo>
                  <a:pt x="10419" y="10643"/>
                  <a:pt x="10423" y="10620"/>
                  <a:pt x="10713" y="10360"/>
                </a:cubicBezTo>
                <a:cubicBezTo>
                  <a:pt x="10874" y="10215"/>
                  <a:pt x="11004" y="9750"/>
                  <a:pt x="11004" y="9340"/>
                </a:cubicBezTo>
                <a:cubicBezTo>
                  <a:pt x="11004" y="8930"/>
                  <a:pt x="10874" y="8465"/>
                  <a:pt x="10713" y="8320"/>
                </a:cubicBezTo>
                <a:cubicBezTo>
                  <a:pt x="10435" y="8070"/>
                  <a:pt x="10418" y="7934"/>
                  <a:pt x="10418" y="5115"/>
                </a:cubicBezTo>
                <a:cubicBezTo>
                  <a:pt x="10418" y="2176"/>
                  <a:pt x="10422" y="2118"/>
                  <a:pt x="10789" y="1862"/>
                </a:cubicBezTo>
                <a:cubicBezTo>
                  <a:pt x="11344" y="1475"/>
                  <a:pt x="11238" y="17"/>
                  <a:pt x="10655" y="17"/>
                </a:cubicBezTo>
                <a:lnTo>
                  <a:pt x="10145" y="17"/>
                </a:lnTo>
                <a:close/>
                <a:moveTo>
                  <a:pt x="12095" y="17"/>
                </a:moveTo>
                <a:cubicBezTo>
                  <a:pt x="11955" y="17"/>
                  <a:pt x="11943" y="690"/>
                  <a:pt x="11943" y="9340"/>
                </a:cubicBezTo>
                <a:cubicBezTo>
                  <a:pt x="11943" y="16911"/>
                  <a:pt x="11963" y="18663"/>
                  <a:pt x="12055" y="18663"/>
                </a:cubicBezTo>
                <a:cubicBezTo>
                  <a:pt x="12134" y="18663"/>
                  <a:pt x="12176" y="17462"/>
                  <a:pt x="12193" y="14633"/>
                </a:cubicBezTo>
                <a:cubicBezTo>
                  <a:pt x="12223" y="9612"/>
                  <a:pt x="12338" y="9664"/>
                  <a:pt x="12484" y="14779"/>
                </a:cubicBezTo>
                <a:cubicBezTo>
                  <a:pt x="12545" y="16931"/>
                  <a:pt x="12629" y="18576"/>
                  <a:pt x="12672" y="18421"/>
                </a:cubicBezTo>
                <a:cubicBezTo>
                  <a:pt x="12715" y="18265"/>
                  <a:pt x="12806" y="16379"/>
                  <a:pt x="12873" y="14196"/>
                </a:cubicBezTo>
                <a:cubicBezTo>
                  <a:pt x="12940" y="12012"/>
                  <a:pt x="13031" y="10092"/>
                  <a:pt x="13074" y="9971"/>
                </a:cubicBezTo>
                <a:cubicBezTo>
                  <a:pt x="13117" y="9851"/>
                  <a:pt x="13164" y="11747"/>
                  <a:pt x="13177" y="14196"/>
                </a:cubicBezTo>
                <a:cubicBezTo>
                  <a:pt x="13194" y="17399"/>
                  <a:pt x="13230" y="18663"/>
                  <a:pt x="13311" y="18663"/>
                </a:cubicBezTo>
                <a:cubicBezTo>
                  <a:pt x="13403" y="18663"/>
                  <a:pt x="13423" y="16918"/>
                  <a:pt x="13423" y="9340"/>
                </a:cubicBezTo>
                <a:cubicBezTo>
                  <a:pt x="13423" y="621"/>
                  <a:pt x="13415" y="17"/>
                  <a:pt x="13271" y="17"/>
                </a:cubicBezTo>
                <a:cubicBezTo>
                  <a:pt x="13147" y="17"/>
                  <a:pt x="13084" y="1200"/>
                  <a:pt x="12949" y="6135"/>
                </a:cubicBezTo>
                <a:cubicBezTo>
                  <a:pt x="12856" y="9517"/>
                  <a:pt x="12752" y="12658"/>
                  <a:pt x="12716" y="13079"/>
                </a:cubicBezTo>
                <a:cubicBezTo>
                  <a:pt x="12641" y="13980"/>
                  <a:pt x="12541" y="11628"/>
                  <a:pt x="12368" y="4873"/>
                </a:cubicBezTo>
                <a:cubicBezTo>
                  <a:pt x="12271" y="1091"/>
                  <a:pt x="12212" y="17"/>
                  <a:pt x="12095" y="17"/>
                </a:cubicBezTo>
                <a:close/>
                <a:moveTo>
                  <a:pt x="13893" y="17"/>
                </a:moveTo>
                <a:cubicBezTo>
                  <a:pt x="13845" y="17"/>
                  <a:pt x="13816" y="3685"/>
                  <a:pt x="13816" y="9340"/>
                </a:cubicBezTo>
                <a:cubicBezTo>
                  <a:pt x="13816" y="14995"/>
                  <a:pt x="13845" y="18663"/>
                  <a:pt x="13893" y="18663"/>
                </a:cubicBezTo>
                <a:cubicBezTo>
                  <a:pt x="13940" y="18663"/>
                  <a:pt x="13973" y="14995"/>
                  <a:pt x="13973" y="9340"/>
                </a:cubicBezTo>
                <a:cubicBezTo>
                  <a:pt x="13973" y="3685"/>
                  <a:pt x="13940" y="17"/>
                  <a:pt x="13893" y="17"/>
                </a:cubicBezTo>
                <a:close/>
                <a:moveTo>
                  <a:pt x="15417" y="17"/>
                </a:moveTo>
                <a:cubicBezTo>
                  <a:pt x="15326" y="17"/>
                  <a:pt x="15297" y="1153"/>
                  <a:pt x="15297" y="5067"/>
                </a:cubicBezTo>
                <a:cubicBezTo>
                  <a:pt x="15297" y="7838"/>
                  <a:pt x="15269" y="10292"/>
                  <a:pt x="15230" y="10554"/>
                </a:cubicBezTo>
                <a:cubicBezTo>
                  <a:pt x="15191" y="10816"/>
                  <a:pt x="15037" y="8664"/>
                  <a:pt x="14890" y="5747"/>
                </a:cubicBezTo>
                <a:cubicBezTo>
                  <a:pt x="14742" y="2830"/>
                  <a:pt x="14563" y="313"/>
                  <a:pt x="14492" y="162"/>
                </a:cubicBezTo>
                <a:cubicBezTo>
                  <a:pt x="14377" y="-80"/>
                  <a:pt x="14362" y="994"/>
                  <a:pt x="14362" y="9292"/>
                </a:cubicBezTo>
                <a:cubicBezTo>
                  <a:pt x="14362" y="17075"/>
                  <a:pt x="14381" y="18663"/>
                  <a:pt x="14478" y="18663"/>
                </a:cubicBezTo>
                <a:cubicBezTo>
                  <a:pt x="14570" y="18663"/>
                  <a:pt x="14595" y="17515"/>
                  <a:pt x="14595" y="13225"/>
                </a:cubicBezTo>
                <a:cubicBezTo>
                  <a:pt x="14595" y="10220"/>
                  <a:pt x="14629" y="7482"/>
                  <a:pt x="14671" y="7203"/>
                </a:cubicBezTo>
                <a:cubicBezTo>
                  <a:pt x="14712" y="6925"/>
                  <a:pt x="14872" y="9407"/>
                  <a:pt x="15024" y="12691"/>
                </a:cubicBezTo>
                <a:cubicBezTo>
                  <a:pt x="15432" y="21491"/>
                  <a:pt x="15534" y="20833"/>
                  <a:pt x="15534" y="9340"/>
                </a:cubicBezTo>
                <a:cubicBezTo>
                  <a:pt x="15534" y="1612"/>
                  <a:pt x="15514" y="17"/>
                  <a:pt x="15417" y="17"/>
                </a:cubicBezTo>
                <a:close/>
                <a:moveTo>
                  <a:pt x="16039" y="17"/>
                </a:moveTo>
                <a:cubicBezTo>
                  <a:pt x="15942" y="17"/>
                  <a:pt x="15923" y="1612"/>
                  <a:pt x="15923" y="9340"/>
                </a:cubicBezTo>
                <a:cubicBezTo>
                  <a:pt x="15923" y="17068"/>
                  <a:pt x="15942" y="18663"/>
                  <a:pt x="16039" y="18663"/>
                </a:cubicBezTo>
                <a:cubicBezTo>
                  <a:pt x="16136" y="18663"/>
                  <a:pt x="16155" y="17068"/>
                  <a:pt x="16155" y="9340"/>
                </a:cubicBezTo>
                <a:cubicBezTo>
                  <a:pt x="16155" y="1612"/>
                  <a:pt x="16136" y="17"/>
                  <a:pt x="16039" y="17"/>
                </a:cubicBezTo>
                <a:close/>
                <a:moveTo>
                  <a:pt x="16992" y="17"/>
                </a:moveTo>
                <a:cubicBezTo>
                  <a:pt x="16815" y="143"/>
                  <a:pt x="16643" y="962"/>
                  <a:pt x="16576" y="2445"/>
                </a:cubicBezTo>
                <a:cubicBezTo>
                  <a:pt x="16450" y="5205"/>
                  <a:pt x="16547" y="7780"/>
                  <a:pt x="16844" y="9437"/>
                </a:cubicBezTo>
                <a:cubicBezTo>
                  <a:pt x="17340" y="12200"/>
                  <a:pt x="17483" y="15168"/>
                  <a:pt x="17193" y="16818"/>
                </a:cubicBezTo>
                <a:cubicBezTo>
                  <a:pt x="17017" y="17817"/>
                  <a:pt x="16705" y="16581"/>
                  <a:pt x="16705" y="14876"/>
                </a:cubicBezTo>
                <a:cubicBezTo>
                  <a:pt x="16705" y="14161"/>
                  <a:pt x="16649" y="13565"/>
                  <a:pt x="16585" y="13565"/>
                </a:cubicBezTo>
                <a:cubicBezTo>
                  <a:pt x="16432" y="13565"/>
                  <a:pt x="16438" y="15663"/>
                  <a:pt x="16594" y="17352"/>
                </a:cubicBezTo>
                <a:cubicBezTo>
                  <a:pt x="16668" y="18165"/>
                  <a:pt x="16851" y="18663"/>
                  <a:pt x="17063" y="18663"/>
                </a:cubicBezTo>
                <a:cubicBezTo>
                  <a:pt x="17355" y="18663"/>
                  <a:pt x="17424" y="18353"/>
                  <a:pt x="17497" y="16624"/>
                </a:cubicBezTo>
                <a:cubicBezTo>
                  <a:pt x="17639" y="13223"/>
                  <a:pt x="17527" y="10733"/>
                  <a:pt x="17135" y="8660"/>
                </a:cubicBezTo>
                <a:cubicBezTo>
                  <a:pt x="16742" y="6588"/>
                  <a:pt x="16634" y="4902"/>
                  <a:pt x="16781" y="2979"/>
                </a:cubicBezTo>
                <a:cubicBezTo>
                  <a:pt x="16917" y="1202"/>
                  <a:pt x="17154" y="1414"/>
                  <a:pt x="17269" y="3416"/>
                </a:cubicBezTo>
                <a:cubicBezTo>
                  <a:pt x="17364" y="5069"/>
                  <a:pt x="17564" y="5754"/>
                  <a:pt x="17564" y="4436"/>
                </a:cubicBezTo>
                <a:cubicBezTo>
                  <a:pt x="17564" y="4073"/>
                  <a:pt x="17507" y="2924"/>
                  <a:pt x="17439" y="1862"/>
                </a:cubicBezTo>
                <a:cubicBezTo>
                  <a:pt x="17350" y="491"/>
                  <a:pt x="17168" y="-109"/>
                  <a:pt x="16992" y="17"/>
                </a:cubicBezTo>
                <a:close/>
                <a:moveTo>
                  <a:pt x="18266" y="17"/>
                </a:moveTo>
                <a:cubicBezTo>
                  <a:pt x="17736" y="17"/>
                  <a:pt x="17502" y="1320"/>
                  <a:pt x="17935" y="1862"/>
                </a:cubicBezTo>
                <a:lnTo>
                  <a:pt x="18150" y="2153"/>
                </a:lnTo>
                <a:lnTo>
                  <a:pt x="18172" y="10408"/>
                </a:lnTo>
                <a:cubicBezTo>
                  <a:pt x="18190" y="16894"/>
                  <a:pt x="18214" y="18663"/>
                  <a:pt x="18302" y="18663"/>
                </a:cubicBezTo>
                <a:cubicBezTo>
                  <a:pt x="18389" y="18663"/>
                  <a:pt x="18418" y="16894"/>
                  <a:pt x="18436" y="10408"/>
                </a:cubicBezTo>
                <a:cubicBezTo>
                  <a:pt x="18457" y="2563"/>
                  <a:pt x="18471" y="2119"/>
                  <a:pt x="18637" y="1862"/>
                </a:cubicBezTo>
                <a:cubicBezTo>
                  <a:pt x="19028" y="1259"/>
                  <a:pt x="18777" y="17"/>
                  <a:pt x="18266" y="17"/>
                </a:cubicBezTo>
                <a:close/>
                <a:moveTo>
                  <a:pt x="19125" y="17"/>
                </a:moveTo>
                <a:lnTo>
                  <a:pt x="19125" y="9340"/>
                </a:lnTo>
                <a:cubicBezTo>
                  <a:pt x="19125" y="14615"/>
                  <a:pt x="19155" y="18663"/>
                  <a:pt x="19196" y="18663"/>
                </a:cubicBezTo>
                <a:cubicBezTo>
                  <a:pt x="19237" y="18663"/>
                  <a:pt x="19281" y="17053"/>
                  <a:pt x="19295" y="15070"/>
                </a:cubicBezTo>
                <a:cubicBezTo>
                  <a:pt x="19318" y="11568"/>
                  <a:pt x="19325" y="11477"/>
                  <a:pt x="19590" y="11477"/>
                </a:cubicBezTo>
                <a:cubicBezTo>
                  <a:pt x="19802" y="11477"/>
                  <a:pt x="19866" y="11805"/>
                  <a:pt x="19885" y="13128"/>
                </a:cubicBezTo>
                <a:cubicBezTo>
                  <a:pt x="19943" y="17328"/>
                  <a:pt x="19990" y="18663"/>
                  <a:pt x="20082" y="18663"/>
                </a:cubicBezTo>
                <a:cubicBezTo>
                  <a:pt x="20191" y="18663"/>
                  <a:pt x="20169" y="12150"/>
                  <a:pt x="20055" y="10603"/>
                </a:cubicBezTo>
                <a:cubicBezTo>
                  <a:pt x="20019" y="10120"/>
                  <a:pt x="20024" y="9150"/>
                  <a:pt x="20064" y="8466"/>
                </a:cubicBezTo>
                <a:cubicBezTo>
                  <a:pt x="20104" y="7782"/>
                  <a:pt x="20135" y="6178"/>
                  <a:pt x="20135" y="4921"/>
                </a:cubicBezTo>
                <a:cubicBezTo>
                  <a:pt x="20137" y="1887"/>
                  <a:pt x="19876" y="17"/>
                  <a:pt x="19456" y="17"/>
                </a:cubicBezTo>
                <a:lnTo>
                  <a:pt x="19125" y="17"/>
                </a:lnTo>
                <a:close/>
                <a:moveTo>
                  <a:pt x="20439" y="17"/>
                </a:moveTo>
                <a:cubicBezTo>
                  <a:pt x="20321" y="17"/>
                  <a:pt x="20335" y="835"/>
                  <a:pt x="20569" y="6135"/>
                </a:cubicBezTo>
                <a:cubicBezTo>
                  <a:pt x="20730" y="9786"/>
                  <a:pt x="20842" y="13548"/>
                  <a:pt x="20842" y="15458"/>
                </a:cubicBezTo>
                <a:cubicBezTo>
                  <a:pt x="20842" y="17221"/>
                  <a:pt x="20875" y="18663"/>
                  <a:pt x="20918" y="18663"/>
                </a:cubicBezTo>
                <a:cubicBezTo>
                  <a:pt x="20961" y="18663"/>
                  <a:pt x="20998" y="17301"/>
                  <a:pt x="20998" y="15653"/>
                </a:cubicBezTo>
                <a:cubicBezTo>
                  <a:pt x="20998" y="14004"/>
                  <a:pt x="21086" y="10764"/>
                  <a:pt x="21195" y="8417"/>
                </a:cubicBezTo>
                <a:cubicBezTo>
                  <a:pt x="21512" y="1615"/>
                  <a:pt x="21557" y="17"/>
                  <a:pt x="21428" y="17"/>
                </a:cubicBezTo>
                <a:cubicBezTo>
                  <a:pt x="21366" y="17"/>
                  <a:pt x="21243" y="1793"/>
                  <a:pt x="21155" y="3950"/>
                </a:cubicBezTo>
                <a:cubicBezTo>
                  <a:pt x="21021" y="7235"/>
                  <a:pt x="20978" y="7683"/>
                  <a:pt x="20882" y="6815"/>
                </a:cubicBezTo>
                <a:cubicBezTo>
                  <a:pt x="20819" y="6245"/>
                  <a:pt x="20725" y="4469"/>
                  <a:pt x="20672" y="2882"/>
                </a:cubicBezTo>
                <a:cubicBezTo>
                  <a:pt x="20612" y="1088"/>
                  <a:pt x="20525" y="17"/>
                  <a:pt x="20439" y="17"/>
                </a:cubicBezTo>
                <a:close/>
                <a:moveTo>
                  <a:pt x="6125" y="1716"/>
                </a:moveTo>
                <a:cubicBezTo>
                  <a:pt x="6385" y="1716"/>
                  <a:pt x="6554" y="4734"/>
                  <a:pt x="6554" y="9340"/>
                </a:cubicBezTo>
                <a:cubicBezTo>
                  <a:pt x="6554" y="11465"/>
                  <a:pt x="6500" y="14033"/>
                  <a:pt x="6433" y="15070"/>
                </a:cubicBezTo>
                <a:cubicBezTo>
                  <a:pt x="6283" y="17406"/>
                  <a:pt x="5966" y="17538"/>
                  <a:pt x="5856" y="15313"/>
                </a:cubicBezTo>
                <a:cubicBezTo>
                  <a:pt x="5812" y="14410"/>
                  <a:pt x="5776" y="11734"/>
                  <a:pt x="5776" y="9340"/>
                </a:cubicBezTo>
                <a:cubicBezTo>
                  <a:pt x="5776" y="3966"/>
                  <a:pt x="5879" y="1716"/>
                  <a:pt x="6125" y="1716"/>
                </a:cubicBezTo>
                <a:close/>
                <a:moveTo>
                  <a:pt x="19617" y="1765"/>
                </a:moveTo>
                <a:cubicBezTo>
                  <a:pt x="19764" y="2021"/>
                  <a:pt x="19903" y="3371"/>
                  <a:pt x="19903" y="5601"/>
                </a:cubicBezTo>
                <a:cubicBezTo>
                  <a:pt x="19903" y="6697"/>
                  <a:pt x="19839" y="7982"/>
                  <a:pt x="19755" y="8466"/>
                </a:cubicBezTo>
                <a:cubicBezTo>
                  <a:pt x="19410" y="10472"/>
                  <a:pt x="19247" y="9076"/>
                  <a:pt x="19295" y="4533"/>
                </a:cubicBezTo>
                <a:cubicBezTo>
                  <a:pt x="19318" y="2343"/>
                  <a:pt x="19470" y="1509"/>
                  <a:pt x="19617" y="1765"/>
                </a:cubicBezTo>
                <a:close/>
                <a:moveTo>
                  <a:pt x="4685" y="1813"/>
                </a:moveTo>
                <a:cubicBezTo>
                  <a:pt x="4822" y="1725"/>
                  <a:pt x="4976" y="2598"/>
                  <a:pt x="5056" y="4241"/>
                </a:cubicBezTo>
                <a:cubicBezTo>
                  <a:pt x="5178" y="6751"/>
                  <a:pt x="5142" y="13769"/>
                  <a:pt x="4998" y="15653"/>
                </a:cubicBezTo>
                <a:cubicBezTo>
                  <a:pt x="4859" y="17470"/>
                  <a:pt x="4549" y="17277"/>
                  <a:pt x="4452" y="15313"/>
                </a:cubicBezTo>
                <a:cubicBezTo>
                  <a:pt x="4338" y="12990"/>
                  <a:pt x="4349" y="4882"/>
                  <a:pt x="4470" y="3076"/>
                </a:cubicBezTo>
                <a:cubicBezTo>
                  <a:pt x="4523" y="2295"/>
                  <a:pt x="4602" y="1867"/>
                  <a:pt x="4685" y="1813"/>
                </a:cubicBezTo>
                <a:close/>
                <a:moveTo>
                  <a:pt x="9210" y="1813"/>
                </a:moveTo>
                <a:cubicBezTo>
                  <a:pt x="9348" y="1725"/>
                  <a:pt x="9501" y="2596"/>
                  <a:pt x="9577" y="4241"/>
                </a:cubicBezTo>
                <a:cubicBezTo>
                  <a:pt x="9713" y="7173"/>
                  <a:pt x="9701" y="12805"/>
                  <a:pt x="9555" y="15070"/>
                </a:cubicBezTo>
                <a:cubicBezTo>
                  <a:pt x="9404" y="17406"/>
                  <a:pt x="9087" y="17538"/>
                  <a:pt x="8978" y="15313"/>
                </a:cubicBezTo>
                <a:cubicBezTo>
                  <a:pt x="8863" y="12990"/>
                  <a:pt x="8879" y="4882"/>
                  <a:pt x="9000" y="3076"/>
                </a:cubicBezTo>
                <a:cubicBezTo>
                  <a:pt x="9053" y="2292"/>
                  <a:pt x="9128" y="1867"/>
                  <a:pt x="9210" y="1813"/>
                </a:cubicBezTo>
                <a:close/>
              </a:path>
            </a:pathLst>
          </a:custGeom>
          <a:ln w="12700">
            <a:miter lim="400000"/>
          </a:ln>
        </p:spPr>
      </p:pic>
      <p:sp>
        <p:nvSpPr>
          <p:cNvPr id="228" name="The Council of Nicaea (325AD)"/>
          <p:cNvSpPr txBox="1"/>
          <p:nvPr/>
        </p:nvSpPr>
        <p:spPr>
          <a:xfrm>
            <a:off x="2376170" y="174749"/>
            <a:ext cx="7439661" cy="7899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lgn="ctr" defTabSz="457200">
              <a:defRPr sz="4000">
                <a:uFill>
                  <a:solidFill>
                    <a:srgbClr val="000000"/>
                  </a:solidFill>
                </a:uFill>
                <a:latin typeface="Avenir Black"/>
                <a:ea typeface="Avenir Black"/>
                <a:cs typeface="Avenir Black"/>
                <a:sym typeface="Avenir Black"/>
              </a:defRPr>
            </a:lvl1pPr>
          </a:lstStyle>
          <a:p>
            <a:pPr/>
            <a:r>
              <a:t>The Council of Nicaea (325AD)</a:t>
            </a:r>
          </a:p>
        </p:txBody>
      </p:sp>
      <p:sp>
        <p:nvSpPr>
          <p:cNvPr id="229" name="And those who say: “There was a time when he was not,” and: “Before he was begotten he was not”, and “He came into being from nothing”, or those who pretend that the Son of God is “Of another substance (hypostasis), or essence (ousia)” [than the Father] "/>
          <p:cNvSpPr txBox="1"/>
          <p:nvPr/>
        </p:nvSpPr>
        <p:spPr>
          <a:xfrm>
            <a:off x="270252" y="1133263"/>
            <a:ext cx="11480818" cy="44475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defTabSz="457200">
              <a:lnSpc>
                <a:spcPts val="6000"/>
              </a:lnSpc>
              <a:defRPr i="1" sz="3566">
                <a:uFill>
                  <a:solidFill>
                    <a:srgbClr val="000000"/>
                  </a:solidFill>
                </a:uFill>
                <a:latin typeface="Avenir Light"/>
                <a:ea typeface="Avenir Light"/>
                <a:cs typeface="Avenir Light"/>
                <a:sym typeface="Avenir Light"/>
              </a:defRPr>
            </a:pPr>
            <a:r>
              <a:t>And those who say: “There was a time when he was not,” and: “Before he was begotten he was not”, and “He came into being from nothing”, or those who pretend that the Son of God is “Of another substance (hypostasis), or essence (ousia)” [than the Father] or “created” or “mutable”, the catholic and apostolic church places under a curse.</a:t>
            </a:r>
            <a:r>
              <a:rPr>
                <a:latin typeface="Times Roman"/>
                <a:ea typeface="Times Roman"/>
                <a:cs typeface="Times Roman"/>
                <a:sym typeface="Times Roman"/>
              </a:rPr>
              <a:t> </a:t>
            </a:r>
          </a:p>
        </p:txBody>
      </p:sp>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31" name="Copy of TrainingWORKS -LMAP mono (transparent).png" descr="Copy of TrainingWORKS -LMAP mono (transparent).png"/>
          <p:cNvPicPr>
            <a:picLocks noChangeAspect="1"/>
          </p:cNvPicPr>
          <p:nvPr/>
        </p:nvPicPr>
        <p:blipFill>
          <a:blip r:embed="rId2">
            <a:extLst/>
          </a:blip>
          <a:stretch>
            <a:fillRect/>
          </a:stretch>
        </p:blipFill>
        <p:spPr>
          <a:xfrm>
            <a:off x="196644" y="5893310"/>
            <a:ext cx="2011318" cy="525211"/>
          </a:xfrm>
          <a:prstGeom prst="rect">
            <a:avLst/>
          </a:prstGeom>
          <a:ln w="12700">
            <a:miter lim="400000"/>
          </a:ln>
        </p:spPr>
      </p:pic>
      <p:pic>
        <p:nvPicPr>
          <p:cNvPr id="232" name="TrainingWORKS SOM-LMAP mono.png" descr="TrainingWORKS SOM-LMAP mono.png"/>
          <p:cNvPicPr>
            <a:picLocks noChangeAspect="1"/>
          </p:cNvPicPr>
          <p:nvPr/>
        </p:nvPicPr>
        <p:blipFill>
          <a:blip r:embed="rId3">
            <a:extLst/>
          </a:blip>
          <a:srcRect l="8127" t="56659" r="57452" b="39204"/>
          <a:stretch>
            <a:fillRect/>
          </a:stretch>
        </p:blipFill>
        <p:spPr>
          <a:xfrm>
            <a:off x="248905" y="6458649"/>
            <a:ext cx="1907698" cy="152832"/>
          </a:xfrm>
          <a:custGeom>
            <a:avLst/>
            <a:gdLst/>
            <a:ahLst/>
            <a:cxnLst>
              <a:cxn ang="0">
                <a:pos x="wd2" y="hd2"/>
              </a:cxn>
              <a:cxn ang="5400000">
                <a:pos x="wd2" y="hd2"/>
              </a:cxn>
              <a:cxn ang="10800000">
                <a:pos x="wd2" y="hd2"/>
              </a:cxn>
              <a:cxn ang="16200000">
                <a:pos x="wd2" y="hd2"/>
              </a:cxn>
            </a:cxnLst>
            <a:rect l="0" t="0" r="r" b="b"/>
            <a:pathLst>
              <a:path w="21496" h="18699" fill="norm" stroke="1" extrusionOk="0">
                <a:moveTo>
                  <a:pt x="521" y="17"/>
                </a:moveTo>
                <a:cubicBezTo>
                  <a:pt x="345" y="143"/>
                  <a:pt x="173" y="962"/>
                  <a:pt x="106" y="2445"/>
                </a:cubicBezTo>
                <a:cubicBezTo>
                  <a:pt x="-20" y="5205"/>
                  <a:pt x="77" y="7780"/>
                  <a:pt x="374" y="9437"/>
                </a:cubicBezTo>
                <a:cubicBezTo>
                  <a:pt x="732" y="11433"/>
                  <a:pt x="857" y="12724"/>
                  <a:pt x="857" y="14487"/>
                </a:cubicBezTo>
                <a:cubicBezTo>
                  <a:pt x="857" y="17769"/>
                  <a:pt x="322" y="18133"/>
                  <a:pt x="208" y="14924"/>
                </a:cubicBezTo>
                <a:cubicBezTo>
                  <a:pt x="182" y="14185"/>
                  <a:pt x="123" y="13565"/>
                  <a:pt x="79" y="13565"/>
                </a:cubicBezTo>
                <a:cubicBezTo>
                  <a:pt x="-43" y="13565"/>
                  <a:pt x="-20" y="15846"/>
                  <a:pt x="119" y="17352"/>
                </a:cubicBezTo>
                <a:cubicBezTo>
                  <a:pt x="194" y="18165"/>
                  <a:pt x="381" y="18663"/>
                  <a:pt x="593" y="18663"/>
                </a:cubicBezTo>
                <a:cubicBezTo>
                  <a:pt x="885" y="18663"/>
                  <a:pt x="954" y="18353"/>
                  <a:pt x="1027" y="16624"/>
                </a:cubicBezTo>
                <a:cubicBezTo>
                  <a:pt x="1169" y="13223"/>
                  <a:pt x="1053" y="10733"/>
                  <a:pt x="660" y="8660"/>
                </a:cubicBezTo>
                <a:cubicBezTo>
                  <a:pt x="268" y="6588"/>
                  <a:pt x="164" y="4902"/>
                  <a:pt x="311" y="2979"/>
                </a:cubicBezTo>
                <a:cubicBezTo>
                  <a:pt x="447" y="1202"/>
                  <a:pt x="684" y="1414"/>
                  <a:pt x="799" y="3416"/>
                </a:cubicBezTo>
                <a:cubicBezTo>
                  <a:pt x="894" y="5069"/>
                  <a:pt x="1089" y="5754"/>
                  <a:pt x="1089" y="4436"/>
                </a:cubicBezTo>
                <a:cubicBezTo>
                  <a:pt x="1089" y="4073"/>
                  <a:pt x="1037" y="2924"/>
                  <a:pt x="969" y="1862"/>
                </a:cubicBezTo>
                <a:cubicBezTo>
                  <a:pt x="880" y="491"/>
                  <a:pt x="698" y="-109"/>
                  <a:pt x="521" y="17"/>
                </a:cubicBezTo>
                <a:close/>
                <a:moveTo>
                  <a:pt x="1872" y="17"/>
                </a:moveTo>
                <a:cubicBezTo>
                  <a:pt x="1453" y="17"/>
                  <a:pt x="1326" y="2179"/>
                  <a:pt x="1326" y="9340"/>
                </a:cubicBezTo>
                <a:cubicBezTo>
                  <a:pt x="1326" y="12999"/>
                  <a:pt x="1367" y="15529"/>
                  <a:pt x="1447" y="16770"/>
                </a:cubicBezTo>
                <a:cubicBezTo>
                  <a:pt x="1536" y="18145"/>
                  <a:pt x="1648" y="18673"/>
                  <a:pt x="1859" y="18663"/>
                </a:cubicBezTo>
                <a:cubicBezTo>
                  <a:pt x="2203" y="18648"/>
                  <a:pt x="2300" y="17997"/>
                  <a:pt x="2373" y="15458"/>
                </a:cubicBezTo>
                <a:cubicBezTo>
                  <a:pt x="2414" y="14038"/>
                  <a:pt x="2397" y="13565"/>
                  <a:pt x="2306" y="13565"/>
                </a:cubicBezTo>
                <a:cubicBezTo>
                  <a:pt x="2238" y="13565"/>
                  <a:pt x="2185" y="14144"/>
                  <a:pt x="2185" y="14827"/>
                </a:cubicBezTo>
                <a:cubicBezTo>
                  <a:pt x="2185" y="16959"/>
                  <a:pt x="1919" y="17927"/>
                  <a:pt x="1729" y="16478"/>
                </a:cubicBezTo>
                <a:cubicBezTo>
                  <a:pt x="1585" y="15380"/>
                  <a:pt x="1559" y="14351"/>
                  <a:pt x="1559" y="9389"/>
                </a:cubicBezTo>
                <a:cubicBezTo>
                  <a:pt x="1559" y="5366"/>
                  <a:pt x="1596" y="3301"/>
                  <a:pt x="1675" y="2590"/>
                </a:cubicBezTo>
                <a:cubicBezTo>
                  <a:pt x="1836" y="1138"/>
                  <a:pt x="2055" y="1819"/>
                  <a:pt x="2145" y="4047"/>
                </a:cubicBezTo>
                <a:cubicBezTo>
                  <a:pt x="2227" y="6087"/>
                  <a:pt x="2418" y="6666"/>
                  <a:pt x="2418" y="4873"/>
                </a:cubicBezTo>
                <a:cubicBezTo>
                  <a:pt x="2418" y="2178"/>
                  <a:pt x="2175" y="17"/>
                  <a:pt x="1872" y="17"/>
                </a:cubicBezTo>
                <a:close/>
                <a:moveTo>
                  <a:pt x="2802" y="17"/>
                </a:moveTo>
                <a:cubicBezTo>
                  <a:pt x="2760" y="17"/>
                  <a:pt x="2731" y="4046"/>
                  <a:pt x="2731" y="9340"/>
                </a:cubicBezTo>
                <a:cubicBezTo>
                  <a:pt x="2731" y="14634"/>
                  <a:pt x="2760" y="18663"/>
                  <a:pt x="2802" y="18663"/>
                </a:cubicBezTo>
                <a:cubicBezTo>
                  <a:pt x="2843" y="18663"/>
                  <a:pt x="2887" y="16849"/>
                  <a:pt x="2901" y="14633"/>
                </a:cubicBezTo>
                <a:lnTo>
                  <a:pt x="2927" y="10603"/>
                </a:lnTo>
                <a:lnTo>
                  <a:pt x="3276" y="10603"/>
                </a:lnTo>
                <a:lnTo>
                  <a:pt x="3629" y="10603"/>
                </a:lnTo>
                <a:lnTo>
                  <a:pt x="3652" y="14633"/>
                </a:lnTo>
                <a:cubicBezTo>
                  <a:pt x="3665" y="16849"/>
                  <a:pt x="3710" y="18663"/>
                  <a:pt x="3750" y="18663"/>
                </a:cubicBezTo>
                <a:cubicBezTo>
                  <a:pt x="3792" y="18663"/>
                  <a:pt x="3822" y="14634"/>
                  <a:pt x="3822" y="9340"/>
                </a:cubicBezTo>
                <a:cubicBezTo>
                  <a:pt x="3822" y="4046"/>
                  <a:pt x="3792" y="17"/>
                  <a:pt x="3750" y="17"/>
                </a:cubicBezTo>
                <a:cubicBezTo>
                  <a:pt x="3710" y="17"/>
                  <a:pt x="3665" y="1831"/>
                  <a:pt x="3652" y="4047"/>
                </a:cubicBezTo>
                <a:lnTo>
                  <a:pt x="3629" y="8078"/>
                </a:lnTo>
                <a:lnTo>
                  <a:pt x="3276" y="8078"/>
                </a:lnTo>
                <a:lnTo>
                  <a:pt x="2927" y="8078"/>
                </a:lnTo>
                <a:lnTo>
                  <a:pt x="2901" y="4047"/>
                </a:lnTo>
                <a:cubicBezTo>
                  <a:pt x="2887" y="1831"/>
                  <a:pt x="2843" y="17"/>
                  <a:pt x="2802" y="17"/>
                </a:cubicBezTo>
                <a:close/>
                <a:moveTo>
                  <a:pt x="4774" y="17"/>
                </a:moveTo>
                <a:cubicBezTo>
                  <a:pt x="4616" y="24"/>
                  <a:pt x="4445" y="296"/>
                  <a:pt x="4394" y="648"/>
                </a:cubicBezTo>
                <a:cubicBezTo>
                  <a:pt x="4255" y="1608"/>
                  <a:pt x="4135" y="5644"/>
                  <a:pt x="4135" y="9340"/>
                </a:cubicBezTo>
                <a:cubicBezTo>
                  <a:pt x="4135" y="13037"/>
                  <a:pt x="4255" y="17023"/>
                  <a:pt x="4394" y="17983"/>
                </a:cubicBezTo>
                <a:cubicBezTo>
                  <a:pt x="4559" y="19125"/>
                  <a:pt x="5017" y="18696"/>
                  <a:pt x="5163" y="17255"/>
                </a:cubicBezTo>
                <a:cubicBezTo>
                  <a:pt x="5276" y="16146"/>
                  <a:pt x="5306" y="14601"/>
                  <a:pt x="5306" y="9826"/>
                </a:cubicBezTo>
                <a:cubicBezTo>
                  <a:pt x="5306" y="2230"/>
                  <a:pt x="5185" y="-2"/>
                  <a:pt x="4774" y="17"/>
                </a:cubicBezTo>
                <a:close/>
                <a:moveTo>
                  <a:pt x="6201" y="17"/>
                </a:moveTo>
                <a:cubicBezTo>
                  <a:pt x="6039" y="-77"/>
                  <a:pt x="5869" y="375"/>
                  <a:pt x="5763" y="1425"/>
                </a:cubicBezTo>
                <a:cubicBezTo>
                  <a:pt x="5569" y="3326"/>
                  <a:pt x="5552" y="15305"/>
                  <a:pt x="5740" y="17352"/>
                </a:cubicBezTo>
                <a:cubicBezTo>
                  <a:pt x="5901" y="19101"/>
                  <a:pt x="6387" y="19033"/>
                  <a:pt x="6567" y="17255"/>
                </a:cubicBezTo>
                <a:cubicBezTo>
                  <a:pt x="6757" y="15389"/>
                  <a:pt x="6773" y="4754"/>
                  <a:pt x="6590" y="1911"/>
                </a:cubicBezTo>
                <a:cubicBezTo>
                  <a:pt x="6515" y="755"/>
                  <a:pt x="6363" y="111"/>
                  <a:pt x="6201" y="17"/>
                </a:cubicBezTo>
                <a:close/>
                <a:moveTo>
                  <a:pt x="7140" y="17"/>
                </a:moveTo>
                <a:cubicBezTo>
                  <a:pt x="7047" y="17"/>
                  <a:pt x="7024" y="1715"/>
                  <a:pt x="7024" y="9340"/>
                </a:cubicBezTo>
                <a:lnTo>
                  <a:pt x="7024" y="18663"/>
                </a:lnTo>
                <a:lnTo>
                  <a:pt x="7493" y="18663"/>
                </a:lnTo>
                <a:cubicBezTo>
                  <a:pt x="8026" y="18663"/>
                  <a:pt x="8131" y="17214"/>
                  <a:pt x="7627" y="16818"/>
                </a:cubicBezTo>
                <a:lnTo>
                  <a:pt x="7296" y="16527"/>
                </a:lnTo>
                <a:lnTo>
                  <a:pt x="7274" y="8272"/>
                </a:lnTo>
                <a:cubicBezTo>
                  <a:pt x="7256" y="1688"/>
                  <a:pt x="7231" y="17"/>
                  <a:pt x="7140" y="17"/>
                </a:cubicBezTo>
                <a:close/>
                <a:moveTo>
                  <a:pt x="9291" y="17"/>
                </a:moveTo>
                <a:cubicBezTo>
                  <a:pt x="8837" y="17"/>
                  <a:pt x="8741" y="1566"/>
                  <a:pt x="8741" y="9049"/>
                </a:cubicBezTo>
                <a:cubicBezTo>
                  <a:pt x="8741" y="12545"/>
                  <a:pt x="8777" y="16110"/>
                  <a:pt x="8821" y="17012"/>
                </a:cubicBezTo>
                <a:cubicBezTo>
                  <a:pt x="8882" y="18253"/>
                  <a:pt x="8986" y="18663"/>
                  <a:pt x="9246" y="18663"/>
                </a:cubicBezTo>
                <a:cubicBezTo>
                  <a:pt x="9710" y="18663"/>
                  <a:pt x="9832" y="16717"/>
                  <a:pt x="9832" y="9340"/>
                </a:cubicBezTo>
                <a:cubicBezTo>
                  <a:pt x="9832" y="2185"/>
                  <a:pt x="9709" y="17"/>
                  <a:pt x="9291" y="17"/>
                </a:cubicBezTo>
                <a:close/>
                <a:moveTo>
                  <a:pt x="10145" y="17"/>
                </a:moveTo>
                <a:lnTo>
                  <a:pt x="10145" y="9340"/>
                </a:lnTo>
                <a:cubicBezTo>
                  <a:pt x="10145" y="16911"/>
                  <a:pt x="10170" y="18663"/>
                  <a:pt x="10261" y="18663"/>
                </a:cubicBezTo>
                <a:cubicBezTo>
                  <a:pt x="10341" y="18663"/>
                  <a:pt x="10379" y="17462"/>
                  <a:pt x="10395" y="14633"/>
                </a:cubicBezTo>
                <a:cubicBezTo>
                  <a:pt x="10419" y="10643"/>
                  <a:pt x="10423" y="10620"/>
                  <a:pt x="10713" y="10360"/>
                </a:cubicBezTo>
                <a:cubicBezTo>
                  <a:pt x="10874" y="10215"/>
                  <a:pt x="11004" y="9750"/>
                  <a:pt x="11004" y="9340"/>
                </a:cubicBezTo>
                <a:cubicBezTo>
                  <a:pt x="11004" y="8930"/>
                  <a:pt x="10874" y="8465"/>
                  <a:pt x="10713" y="8320"/>
                </a:cubicBezTo>
                <a:cubicBezTo>
                  <a:pt x="10435" y="8070"/>
                  <a:pt x="10418" y="7934"/>
                  <a:pt x="10418" y="5115"/>
                </a:cubicBezTo>
                <a:cubicBezTo>
                  <a:pt x="10418" y="2176"/>
                  <a:pt x="10422" y="2118"/>
                  <a:pt x="10789" y="1862"/>
                </a:cubicBezTo>
                <a:cubicBezTo>
                  <a:pt x="11344" y="1475"/>
                  <a:pt x="11238" y="17"/>
                  <a:pt x="10655" y="17"/>
                </a:cubicBezTo>
                <a:lnTo>
                  <a:pt x="10145" y="17"/>
                </a:lnTo>
                <a:close/>
                <a:moveTo>
                  <a:pt x="12095" y="17"/>
                </a:moveTo>
                <a:cubicBezTo>
                  <a:pt x="11955" y="17"/>
                  <a:pt x="11943" y="690"/>
                  <a:pt x="11943" y="9340"/>
                </a:cubicBezTo>
                <a:cubicBezTo>
                  <a:pt x="11943" y="16911"/>
                  <a:pt x="11963" y="18663"/>
                  <a:pt x="12055" y="18663"/>
                </a:cubicBezTo>
                <a:cubicBezTo>
                  <a:pt x="12134" y="18663"/>
                  <a:pt x="12176" y="17462"/>
                  <a:pt x="12193" y="14633"/>
                </a:cubicBezTo>
                <a:cubicBezTo>
                  <a:pt x="12223" y="9612"/>
                  <a:pt x="12338" y="9664"/>
                  <a:pt x="12484" y="14779"/>
                </a:cubicBezTo>
                <a:cubicBezTo>
                  <a:pt x="12545" y="16931"/>
                  <a:pt x="12629" y="18576"/>
                  <a:pt x="12672" y="18421"/>
                </a:cubicBezTo>
                <a:cubicBezTo>
                  <a:pt x="12715" y="18265"/>
                  <a:pt x="12806" y="16379"/>
                  <a:pt x="12873" y="14196"/>
                </a:cubicBezTo>
                <a:cubicBezTo>
                  <a:pt x="12940" y="12012"/>
                  <a:pt x="13031" y="10092"/>
                  <a:pt x="13074" y="9971"/>
                </a:cubicBezTo>
                <a:cubicBezTo>
                  <a:pt x="13117" y="9851"/>
                  <a:pt x="13164" y="11747"/>
                  <a:pt x="13177" y="14196"/>
                </a:cubicBezTo>
                <a:cubicBezTo>
                  <a:pt x="13194" y="17399"/>
                  <a:pt x="13230" y="18663"/>
                  <a:pt x="13311" y="18663"/>
                </a:cubicBezTo>
                <a:cubicBezTo>
                  <a:pt x="13403" y="18663"/>
                  <a:pt x="13423" y="16918"/>
                  <a:pt x="13423" y="9340"/>
                </a:cubicBezTo>
                <a:cubicBezTo>
                  <a:pt x="13423" y="621"/>
                  <a:pt x="13415" y="17"/>
                  <a:pt x="13271" y="17"/>
                </a:cubicBezTo>
                <a:cubicBezTo>
                  <a:pt x="13147" y="17"/>
                  <a:pt x="13084" y="1200"/>
                  <a:pt x="12949" y="6135"/>
                </a:cubicBezTo>
                <a:cubicBezTo>
                  <a:pt x="12856" y="9517"/>
                  <a:pt x="12752" y="12658"/>
                  <a:pt x="12716" y="13079"/>
                </a:cubicBezTo>
                <a:cubicBezTo>
                  <a:pt x="12641" y="13980"/>
                  <a:pt x="12541" y="11628"/>
                  <a:pt x="12368" y="4873"/>
                </a:cubicBezTo>
                <a:cubicBezTo>
                  <a:pt x="12271" y="1091"/>
                  <a:pt x="12212" y="17"/>
                  <a:pt x="12095" y="17"/>
                </a:cubicBezTo>
                <a:close/>
                <a:moveTo>
                  <a:pt x="13893" y="17"/>
                </a:moveTo>
                <a:cubicBezTo>
                  <a:pt x="13845" y="17"/>
                  <a:pt x="13816" y="3685"/>
                  <a:pt x="13816" y="9340"/>
                </a:cubicBezTo>
                <a:cubicBezTo>
                  <a:pt x="13816" y="14995"/>
                  <a:pt x="13845" y="18663"/>
                  <a:pt x="13893" y="18663"/>
                </a:cubicBezTo>
                <a:cubicBezTo>
                  <a:pt x="13940" y="18663"/>
                  <a:pt x="13973" y="14995"/>
                  <a:pt x="13973" y="9340"/>
                </a:cubicBezTo>
                <a:cubicBezTo>
                  <a:pt x="13973" y="3685"/>
                  <a:pt x="13940" y="17"/>
                  <a:pt x="13893" y="17"/>
                </a:cubicBezTo>
                <a:close/>
                <a:moveTo>
                  <a:pt x="15417" y="17"/>
                </a:moveTo>
                <a:cubicBezTo>
                  <a:pt x="15326" y="17"/>
                  <a:pt x="15297" y="1153"/>
                  <a:pt x="15297" y="5067"/>
                </a:cubicBezTo>
                <a:cubicBezTo>
                  <a:pt x="15297" y="7838"/>
                  <a:pt x="15269" y="10292"/>
                  <a:pt x="15230" y="10554"/>
                </a:cubicBezTo>
                <a:cubicBezTo>
                  <a:pt x="15191" y="10816"/>
                  <a:pt x="15037" y="8664"/>
                  <a:pt x="14890" y="5747"/>
                </a:cubicBezTo>
                <a:cubicBezTo>
                  <a:pt x="14742" y="2830"/>
                  <a:pt x="14563" y="313"/>
                  <a:pt x="14492" y="162"/>
                </a:cubicBezTo>
                <a:cubicBezTo>
                  <a:pt x="14377" y="-80"/>
                  <a:pt x="14362" y="994"/>
                  <a:pt x="14362" y="9292"/>
                </a:cubicBezTo>
                <a:cubicBezTo>
                  <a:pt x="14362" y="17075"/>
                  <a:pt x="14381" y="18663"/>
                  <a:pt x="14478" y="18663"/>
                </a:cubicBezTo>
                <a:cubicBezTo>
                  <a:pt x="14570" y="18663"/>
                  <a:pt x="14595" y="17515"/>
                  <a:pt x="14595" y="13225"/>
                </a:cubicBezTo>
                <a:cubicBezTo>
                  <a:pt x="14595" y="10220"/>
                  <a:pt x="14629" y="7482"/>
                  <a:pt x="14671" y="7203"/>
                </a:cubicBezTo>
                <a:cubicBezTo>
                  <a:pt x="14712" y="6925"/>
                  <a:pt x="14872" y="9407"/>
                  <a:pt x="15024" y="12691"/>
                </a:cubicBezTo>
                <a:cubicBezTo>
                  <a:pt x="15432" y="21491"/>
                  <a:pt x="15534" y="20833"/>
                  <a:pt x="15534" y="9340"/>
                </a:cubicBezTo>
                <a:cubicBezTo>
                  <a:pt x="15534" y="1612"/>
                  <a:pt x="15514" y="17"/>
                  <a:pt x="15417" y="17"/>
                </a:cubicBezTo>
                <a:close/>
                <a:moveTo>
                  <a:pt x="16039" y="17"/>
                </a:moveTo>
                <a:cubicBezTo>
                  <a:pt x="15942" y="17"/>
                  <a:pt x="15923" y="1612"/>
                  <a:pt x="15923" y="9340"/>
                </a:cubicBezTo>
                <a:cubicBezTo>
                  <a:pt x="15923" y="17068"/>
                  <a:pt x="15942" y="18663"/>
                  <a:pt x="16039" y="18663"/>
                </a:cubicBezTo>
                <a:cubicBezTo>
                  <a:pt x="16136" y="18663"/>
                  <a:pt x="16155" y="17068"/>
                  <a:pt x="16155" y="9340"/>
                </a:cubicBezTo>
                <a:cubicBezTo>
                  <a:pt x="16155" y="1612"/>
                  <a:pt x="16136" y="17"/>
                  <a:pt x="16039" y="17"/>
                </a:cubicBezTo>
                <a:close/>
                <a:moveTo>
                  <a:pt x="16992" y="17"/>
                </a:moveTo>
                <a:cubicBezTo>
                  <a:pt x="16815" y="143"/>
                  <a:pt x="16643" y="962"/>
                  <a:pt x="16576" y="2445"/>
                </a:cubicBezTo>
                <a:cubicBezTo>
                  <a:pt x="16450" y="5205"/>
                  <a:pt x="16547" y="7780"/>
                  <a:pt x="16844" y="9437"/>
                </a:cubicBezTo>
                <a:cubicBezTo>
                  <a:pt x="17340" y="12200"/>
                  <a:pt x="17483" y="15168"/>
                  <a:pt x="17193" y="16818"/>
                </a:cubicBezTo>
                <a:cubicBezTo>
                  <a:pt x="17017" y="17817"/>
                  <a:pt x="16705" y="16581"/>
                  <a:pt x="16705" y="14876"/>
                </a:cubicBezTo>
                <a:cubicBezTo>
                  <a:pt x="16705" y="14161"/>
                  <a:pt x="16649" y="13565"/>
                  <a:pt x="16585" y="13565"/>
                </a:cubicBezTo>
                <a:cubicBezTo>
                  <a:pt x="16432" y="13565"/>
                  <a:pt x="16438" y="15663"/>
                  <a:pt x="16594" y="17352"/>
                </a:cubicBezTo>
                <a:cubicBezTo>
                  <a:pt x="16668" y="18165"/>
                  <a:pt x="16851" y="18663"/>
                  <a:pt x="17063" y="18663"/>
                </a:cubicBezTo>
                <a:cubicBezTo>
                  <a:pt x="17355" y="18663"/>
                  <a:pt x="17424" y="18353"/>
                  <a:pt x="17497" y="16624"/>
                </a:cubicBezTo>
                <a:cubicBezTo>
                  <a:pt x="17639" y="13223"/>
                  <a:pt x="17527" y="10733"/>
                  <a:pt x="17135" y="8660"/>
                </a:cubicBezTo>
                <a:cubicBezTo>
                  <a:pt x="16742" y="6588"/>
                  <a:pt x="16634" y="4902"/>
                  <a:pt x="16781" y="2979"/>
                </a:cubicBezTo>
                <a:cubicBezTo>
                  <a:pt x="16917" y="1202"/>
                  <a:pt x="17154" y="1414"/>
                  <a:pt x="17269" y="3416"/>
                </a:cubicBezTo>
                <a:cubicBezTo>
                  <a:pt x="17364" y="5069"/>
                  <a:pt x="17564" y="5754"/>
                  <a:pt x="17564" y="4436"/>
                </a:cubicBezTo>
                <a:cubicBezTo>
                  <a:pt x="17564" y="4073"/>
                  <a:pt x="17507" y="2924"/>
                  <a:pt x="17439" y="1862"/>
                </a:cubicBezTo>
                <a:cubicBezTo>
                  <a:pt x="17350" y="491"/>
                  <a:pt x="17168" y="-109"/>
                  <a:pt x="16992" y="17"/>
                </a:cubicBezTo>
                <a:close/>
                <a:moveTo>
                  <a:pt x="18266" y="17"/>
                </a:moveTo>
                <a:cubicBezTo>
                  <a:pt x="17736" y="17"/>
                  <a:pt x="17502" y="1320"/>
                  <a:pt x="17935" y="1862"/>
                </a:cubicBezTo>
                <a:lnTo>
                  <a:pt x="18150" y="2153"/>
                </a:lnTo>
                <a:lnTo>
                  <a:pt x="18172" y="10408"/>
                </a:lnTo>
                <a:cubicBezTo>
                  <a:pt x="18190" y="16894"/>
                  <a:pt x="18214" y="18663"/>
                  <a:pt x="18302" y="18663"/>
                </a:cubicBezTo>
                <a:cubicBezTo>
                  <a:pt x="18389" y="18663"/>
                  <a:pt x="18418" y="16894"/>
                  <a:pt x="18436" y="10408"/>
                </a:cubicBezTo>
                <a:cubicBezTo>
                  <a:pt x="18457" y="2563"/>
                  <a:pt x="18471" y="2119"/>
                  <a:pt x="18637" y="1862"/>
                </a:cubicBezTo>
                <a:cubicBezTo>
                  <a:pt x="19028" y="1259"/>
                  <a:pt x="18777" y="17"/>
                  <a:pt x="18266" y="17"/>
                </a:cubicBezTo>
                <a:close/>
                <a:moveTo>
                  <a:pt x="19125" y="17"/>
                </a:moveTo>
                <a:lnTo>
                  <a:pt x="19125" y="9340"/>
                </a:lnTo>
                <a:cubicBezTo>
                  <a:pt x="19125" y="14615"/>
                  <a:pt x="19155" y="18663"/>
                  <a:pt x="19196" y="18663"/>
                </a:cubicBezTo>
                <a:cubicBezTo>
                  <a:pt x="19237" y="18663"/>
                  <a:pt x="19281" y="17053"/>
                  <a:pt x="19295" y="15070"/>
                </a:cubicBezTo>
                <a:cubicBezTo>
                  <a:pt x="19318" y="11568"/>
                  <a:pt x="19325" y="11477"/>
                  <a:pt x="19590" y="11477"/>
                </a:cubicBezTo>
                <a:cubicBezTo>
                  <a:pt x="19802" y="11477"/>
                  <a:pt x="19866" y="11805"/>
                  <a:pt x="19885" y="13128"/>
                </a:cubicBezTo>
                <a:cubicBezTo>
                  <a:pt x="19943" y="17328"/>
                  <a:pt x="19990" y="18663"/>
                  <a:pt x="20082" y="18663"/>
                </a:cubicBezTo>
                <a:cubicBezTo>
                  <a:pt x="20191" y="18663"/>
                  <a:pt x="20169" y="12150"/>
                  <a:pt x="20055" y="10603"/>
                </a:cubicBezTo>
                <a:cubicBezTo>
                  <a:pt x="20019" y="10120"/>
                  <a:pt x="20024" y="9150"/>
                  <a:pt x="20064" y="8466"/>
                </a:cubicBezTo>
                <a:cubicBezTo>
                  <a:pt x="20104" y="7782"/>
                  <a:pt x="20135" y="6178"/>
                  <a:pt x="20135" y="4921"/>
                </a:cubicBezTo>
                <a:cubicBezTo>
                  <a:pt x="20137" y="1887"/>
                  <a:pt x="19876" y="17"/>
                  <a:pt x="19456" y="17"/>
                </a:cubicBezTo>
                <a:lnTo>
                  <a:pt x="19125" y="17"/>
                </a:lnTo>
                <a:close/>
                <a:moveTo>
                  <a:pt x="20439" y="17"/>
                </a:moveTo>
                <a:cubicBezTo>
                  <a:pt x="20321" y="17"/>
                  <a:pt x="20335" y="835"/>
                  <a:pt x="20569" y="6135"/>
                </a:cubicBezTo>
                <a:cubicBezTo>
                  <a:pt x="20730" y="9786"/>
                  <a:pt x="20842" y="13548"/>
                  <a:pt x="20842" y="15458"/>
                </a:cubicBezTo>
                <a:cubicBezTo>
                  <a:pt x="20842" y="17221"/>
                  <a:pt x="20875" y="18663"/>
                  <a:pt x="20918" y="18663"/>
                </a:cubicBezTo>
                <a:cubicBezTo>
                  <a:pt x="20961" y="18663"/>
                  <a:pt x="20998" y="17301"/>
                  <a:pt x="20998" y="15653"/>
                </a:cubicBezTo>
                <a:cubicBezTo>
                  <a:pt x="20998" y="14004"/>
                  <a:pt x="21086" y="10764"/>
                  <a:pt x="21195" y="8417"/>
                </a:cubicBezTo>
                <a:cubicBezTo>
                  <a:pt x="21512" y="1615"/>
                  <a:pt x="21557" y="17"/>
                  <a:pt x="21428" y="17"/>
                </a:cubicBezTo>
                <a:cubicBezTo>
                  <a:pt x="21366" y="17"/>
                  <a:pt x="21243" y="1793"/>
                  <a:pt x="21155" y="3950"/>
                </a:cubicBezTo>
                <a:cubicBezTo>
                  <a:pt x="21021" y="7235"/>
                  <a:pt x="20978" y="7683"/>
                  <a:pt x="20882" y="6815"/>
                </a:cubicBezTo>
                <a:cubicBezTo>
                  <a:pt x="20819" y="6245"/>
                  <a:pt x="20725" y="4469"/>
                  <a:pt x="20672" y="2882"/>
                </a:cubicBezTo>
                <a:cubicBezTo>
                  <a:pt x="20612" y="1088"/>
                  <a:pt x="20525" y="17"/>
                  <a:pt x="20439" y="17"/>
                </a:cubicBezTo>
                <a:close/>
                <a:moveTo>
                  <a:pt x="6125" y="1716"/>
                </a:moveTo>
                <a:cubicBezTo>
                  <a:pt x="6385" y="1716"/>
                  <a:pt x="6554" y="4734"/>
                  <a:pt x="6554" y="9340"/>
                </a:cubicBezTo>
                <a:cubicBezTo>
                  <a:pt x="6554" y="11465"/>
                  <a:pt x="6500" y="14033"/>
                  <a:pt x="6433" y="15070"/>
                </a:cubicBezTo>
                <a:cubicBezTo>
                  <a:pt x="6283" y="17406"/>
                  <a:pt x="5966" y="17538"/>
                  <a:pt x="5856" y="15313"/>
                </a:cubicBezTo>
                <a:cubicBezTo>
                  <a:pt x="5812" y="14410"/>
                  <a:pt x="5776" y="11734"/>
                  <a:pt x="5776" y="9340"/>
                </a:cubicBezTo>
                <a:cubicBezTo>
                  <a:pt x="5776" y="3966"/>
                  <a:pt x="5879" y="1716"/>
                  <a:pt x="6125" y="1716"/>
                </a:cubicBezTo>
                <a:close/>
                <a:moveTo>
                  <a:pt x="19617" y="1765"/>
                </a:moveTo>
                <a:cubicBezTo>
                  <a:pt x="19764" y="2021"/>
                  <a:pt x="19903" y="3371"/>
                  <a:pt x="19903" y="5601"/>
                </a:cubicBezTo>
                <a:cubicBezTo>
                  <a:pt x="19903" y="6697"/>
                  <a:pt x="19839" y="7982"/>
                  <a:pt x="19755" y="8466"/>
                </a:cubicBezTo>
                <a:cubicBezTo>
                  <a:pt x="19410" y="10472"/>
                  <a:pt x="19247" y="9076"/>
                  <a:pt x="19295" y="4533"/>
                </a:cubicBezTo>
                <a:cubicBezTo>
                  <a:pt x="19318" y="2343"/>
                  <a:pt x="19470" y="1509"/>
                  <a:pt x="19617" y="1765"/>
                </a:cubicBezTo>
                <a:close/>
                <a:moveTo>
                  <a:pt x="4685" y="1813"/>
                </a:moveTo>
                <a:cubicBezTo>
                  <a:pt x="4822" y="1725"/>
                  <a:pt x="4976" y="2598"/>
                  <a:pt x="5056" y="4241"/>
                </a:cubicBezTo>
                <a:cubicBezTo>
                  <a:pt x="5178" y="6751"/>
                  <a:pt x="5142" y="13769"/>
                  <a:pt x="4998" y="15653"/>
                </a:cubicBezTo>
                <a:cubicBezTo>
                  <a:pt x="4859" y="17470"/>
                  <a:pt x="4549" y="17277"/>
                  <a:pt x="4452" y="15313"/>
                </a:cubicBezTo>
                <a:cubicBezTo>
                  <a:pt x="4338" y="12990"/>
                  <a:pt x="4349" y="4882"/>
                  <a:pt x="4470" y="3076"/>
                </a:cubicBezTo>
                <a:cubicBezTo>
                  <a:pt x="4523" y="2295"/>
                  <a:pt x="4602" y="1867"/>
                  <a:pt x="4685" y="1813"/>
                </a:cubicBezTo>
                <a:close/>
                <a:moveTo>
                  <a:pt x="9210" y="1813"/>
                </a:moveTo>
                <a:cubicBezTo>
                  <a:pt x="9348" y="1725"/>
                  <a:pt x="9501" y="2596"/>
                  <a:pt x="9577" y="4241"/>
                </a:cubicBezTo>
                <a:cubicBezTo>
                  <a:pt x="9713" y="7173"/>
                  <a:pt x="9701" y="12805"/>
                  <a:pt x="9555" y="15070"/>
                </a:cubicBezTo>
                <a:cubicBezTo>
                  <a:pt x="9404" y="17406"/>
                  <a:pt x="9087" y="17538"/>
                  <a:pt x="8978" y="15313"/>
                </a:cubicBezTo>
                <a:cubicBezTo>
                  <a:pt x="8863" y="12990"/>
                  <a:pt x="8879" y="4882"/>
                  <a:pt x="9000" y="3076"/>
                </a:cubicBezTo>
                <a:cubicBezTo>
                  <a:pt x="9053" y="2292"/>
                  <a:pt x="9128" y="1867"/>
                  <a:pt x="9210" y="1813"/>
                </a:cubicBezTo>
                <a:close/>
              </a:path>
            </a:pathLst>
          </a:custGeom>
          <a:ln w="12700">
            <a:miter lim="400000"/>
          </a:ln>
        </p:spPr>
      </p:pic>
      <p:sp>
        <p:nvSpPr>
          <p:cNvPr id="233" name="Arius"/>
          <p:cNvSpPr txBox="1"/>
          <p:nvPr/>
        </p:nvSpPr>
        <p:spPr>
          <a:xfrm>
            <a:off x="5422900" y="174749"/>
            <a:ext cx="1346201" cy="7899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lgn="ctr" defTabSz="457200">
              <a:defRPr sz="4000">
                <a:uFill>
                  <a:solidFill>
                    <a:srgbClr val="000000"/>
                  </a:solidFill>
                </a:uFill>
                <a:latin typeface="Avenir Black"/>
                <a:ea typeface="Avenir Black"/>
                <a:cs typeface="Avenir Black"/>
                <a:sym typeface="Avenir Black"/>
              </a:defRPr>
            </a:lvl1pPr>
          </a:lstStyle>
          <a:p>
            <a:pPr/>
            <a:r>
              <a:t>Arius</a:t>
            </a:r>
          </a:p>
        </p:txBody>
      </p:sp>
      <p:grpSp>
        <p:nvGrpSpPr>
          <p:cNvPr id="236" name="Image"/>
          <p:cNvGrpSpPr/>
          <p:nvPr/>
        </p:nvGrpSpPr>
        <p:grpSpPr>
          <a:xfrm>
            <a:off x="42333" y="38100"/>
            <a:ext cx="3200401" cy="2247900"/>
            <a:chOff x="0" y="0"/>
            <a:chExt cx="3200400" cy="2247900"/>
          </a:xfrm>
        </p:grpSpPr>
        <p:pic>
          <p:nvPicPr>
            <p:cNvPr id="235" name="Image" descr="Image"/>
            <p:cNvPicPr>
              <a:picLocks noChangeAspect="1"/>
            </p:cNvPicPr>
            <p:nvPr/>
          </p:nvPicPr>
          <p:blipFill>
            <a:blip r:embed="rId4">
              <a:extLst/>
            </a:blip>
            <a:stretch>
              <a:fillRect/>
            </a:stretch>
          </p:blipFill>
          <p:spPr>
            <a:xfrm>
              <a:off x="203200" y="203200"/>
              <a:ext cx="2794000" cy="1803400"/>
            </a:xfrm>
            <a:prstGeom prst="rect">
              <a:avLst/>
            </a:prstGeom>
            <a:ln>
              <a:noFill/>
            </a:ln>
            <a:effectLst/>
          </p:spPr>
        </p:pic>
        <p:pic>
          <p:nvPicPr>
            <p:cNvPr id="234" name="Image" descr="Image"/>
            <p:cNvPicPr>
              <a:picLocks noChangeAspect="0"/>
            </p:cNvPicPr>
            <p:nvPr/>
          </p:nvPicPr>
          <p:blipFill>
            <a:blip r:embed="rId5">
              <a:extLst/>
            </a:blip>
            <a:stretch>
              <a:fillRect/>
            </a:stretch>
          </p:blipFill>
          <p:spPr>
            <a:xfrm>
              <a:off x="0" y="0"/>
              <a:ext cx="3200400" cy="2247900"/>
            </a:xfrm>
            <a:prstGeom prst="rect">
              <a:avLst/>
            </a:prstGeom>
            <a:effectLst/>
          </p:spPr>
        </p:pic>
      </p:grpSp>
      <p:sp>
        <p:nvSpPr>
          <p:cNvPr id="237" name="Presbyter of a church in Alexandria…"/>
          <p:cNvSpPr txBox="1"/>
          <p:nvPr/>
        </p:nvSpPr>
        <p:spPr>
          <a:xfrm>
            <a:off x="3328161" y="1090929"/>
            <a:ext cx="8663847" cy="46634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marL="330868" indent="-330868" defTabSz="457200">
              <a:buSzPct val="60000"/>
              <a:buBlip>
                <a:blip r:embed="rId6"/>
              </a:buBlip>
              <a:defRPr sz="3300">
                <a:solidFill>
                  <a:srgbClr val="941100"/>
                </a:solidFill>
                <a:uFill>
                  <a:solidFill>
                    <a:srgbClr val="000000"/>
                  </a:solidFill>
                </a:uFill>
                <a:latin typeface="Helvetica"/>
                <a:ea typeface="Helvetica"/>
                <a:cs typeface="Helvetica"/>
                <a:sym typeface="Helvetica"/>
              </a:defRPr>
            </a:pPr>
            <a:r>
              <a:t>Presbyter of a church in Alexandria</a:t>
            </a:r>
          </a:p>
          <a:p>
            <a:pPr marL="330868" indent="-330868" defTabSz="457200">
              <a:buSzPct val="60000"/>
              <a:buBlip>
                <a:blip r:embed="rId6"/>
              </a:buBlip>
              <a:defRPr sz="3300">
                <a:solidFill>
                  <a:srgbClr val="941100"/>
                </a:solidFill>
                <a:uFill>
                  <a:solidFill>
                    <a:srgbClr val="000000"/>
                  </a:solidFill>
                </a:uFill>
                <a:latin typeface="Helvetica"/>
                <a:ea typeface="Helvetica"/>
                <a:cs typeface="Helvetica"/>
                <a:sym typeface="Helvetica"/>
              </a:defRPr>
            </a:pPr>
          </a:p>
          <a:p>
            <a:pPr marL="330868" indent="-330868" defTabSz="457200">
              <a:buSzPct val="60000"/>
              <a:buBlip>
                <a:blip r:embed="rId6"/>
              </a:buBlip>
              <a:defRPr sz="3300">
                <a:solidFill>
                  <a:srgbClr val="941100"/>
                </a:solidFill>
                <a:uFill>
                  <a:solidFill>
                    <a:srgbClr val="000000"/>
                  </a:solidFill>
                </a:uFill>
                <a:latin typeface="Helvetica"/>
                <a:ea typeface="Helvetica"/>
                <a:cs typeface="Helvetica"/>
                <a:sym typeface="Helvetica"/>
              </a:defRPr>
            </a:pPr>
            <a:r>
              <a:t>c. 318 AD challenges teachers in Alexandria – asserts that the Word who became flesh (John I:14) was not true God</a:t>
            </a:r>
          </a:p>
          <a:p>
            <a:pPr marL="330868" indent="-330868" defTabSz="457200">
              <a:buSzPct val="60000"/>
              <a:buBlip>
                <a:blip r:embed="rId6"/>
              </a:buBlip>
              <a:defRPr sz="3300">
                <a:solidFill>
                  <a:srgbClr val="941100"/>
                </a:solidFill>
                <a:uFill>
                  <a:solidFill>
                    <a:srgbClr val="000000"/>
                  </a:solidFill>
                </a:uFill>
                <a:latin typeface="Helvetica"/>
                <a:ea typeface="Helvetica"/>
                <a:cs typeface="Helvetica"/>
                <a:sym typeface="Helvetica"/>
              </a:defRPr>
            </a:pPr>
          </a:p>
          <a:p>
            <a:pPr marL="330868" indent="-330868" defTabSz="457200">
              <a:buSzPct val="60000"/>
              <a:buBlip>
                <a:blip r:embed="rId6"/>
              </a:buBlip>
              <a:defRPr sz="3300">
                <a:solidFill>
                  <a:srgbClr val="941100"/>
                </a:solidFill>
                <a:uFill>
                  <a:solidFill>
                    <a:srgbClr val="000000"/>
                  </a:solidFill>
                </a:uFill>
                <a:latin typeface="Helvetica"/>
                <a:ea typeface="Helvetica"/>
                <a:cs typeface="Helvetica"/>
                <a:sym typeface="Helvetica"/>
              </a:defRPr>
            </a:pPr>
            <a:r>
              <a:t>Jesus Christ, he asserted, had an entirely different nature, neither eternal nor omnipotent</a:t>
            </a:r>
            <a:r>
              <a:rPr sz="1200">
                <a:latin typeface="Times Roman"/>
                <a:ea typeface="Times Roman"/>
                <a:cs typeface="Times Roman"/>
                <a:sym typeface="Times Roman"/>
              </a:rPr>
              <a:t>  </a:t>
            </a:r>
          </a:p>
        </p:txBody>
      </p:sp>
    </p:spTree>
  </p:cSld>
  <p:clrMapOvr>
    <a:masterClrMapping/>
  </p:clrMapOvr>
  <p:transition xmlns:p14="http://schemas.microsoft.com/office/powerpoint/2010/main" spd="med" advClick="1"/>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39" name="Copy of TrainingWORKS -LMAP mono (transparent).png" descr="Copy of TrainingWORKS -LMAP mono (transparent).png"/>
          <p:cNvPicPr>
            <a:picLocks noChangeAspect="1"/>
          </p:cNvPicPr>
          <p:nvPr/>
        </p:nvPicPr>
        <p:blipFill>
          <a:blip r:embed="rId2">
            <a:extLst/>
          </a:blip>
          <a:stretch>
            <a:fillRect/>
          </a:stretch>
        </p:blipFill>
        <p:spPr>
          <a:xfrm>
            <a:off x="196644" y="5893310"/>
            <a:ext cx="2011318" cy="525211"/>
          </a:xfrm>
          <a:prstGeom prst="rect">
            <a:avLst/>
          </a:prstGeom>
          <a:ln w="12700">
            <a:miter lim="400000"/>
          </a:ln>
        </p:spPr>
      </p:pic>
      <p:pic>
        <p:nvPicPr>
          <p:cNvPr id="240" name="TrainingWORKS SOM-LMAP mono.png" descr="TrainingWORKS SOM-LMAP mono.png"/>
          <p:cNvPicPr>
            <a:picLocks noChangeAspect="1"/>
          </p:cNvPicPr>
          <p:nvPr/>
        </p:nvPicPr>
        <p:blipFill>
          <a:blip r:embed="rId3">
            <a:extLst/>
          </a:blip>
          <a:srcRect l="8127" t="56659" r="57452" b="39204"/>
          <a:stretch>
            <a:fillRect/>
          </a:stretch>
        </p:blipFill>
        <p:spPr>
          <a:xfrm>
            <a:off x="248905" y="6458649"/>
            <a:ext cx="1907698" cy="152832"/>
          </a:xfrm>
          <a:custGeom>
            <a:avLst/>
            <a:gdLst/>
            <a:ahLst/>
            <a:cxnLst>
              <a:cxn ang="0">
                <a:pos x="wd2" y="hd2"/>
              </a:cxn>
              <a:cxn ang="5400000">
                <a:pos x="wd2" y="hd2"/>
              </a:cxn>
              <a:cxn ang="10800000">
                <a:pos x="wd2" y="hd2"/>
              </a:cxn>
              <a:cxn ang="16200000">
                <a:pos x="wd2" y="hd2"/>
              </a:cxn>
            </a:cxnLst>
            <a:rect l="0" t="0" r="r" b="b"/>
            <a:pathLst>
              <a:path w="21496" h="18699" fill="norm" stroke="1" extrusionOk="0">
                <a:moveTo>
                  <a:pt x="521" y="17"/>
                </a:moveTo>
                <a:cubicBezTo>
                  <a:pt x="345" y="143"/>
                  <a:pt x="173" y="962"/>
                  <a:pt x="106" y="2445"/>
                </a:cubicBezTo>
                <a:cubicBezTo>
                  <a:pt x="-20" y="5205"/>
                  <a:pt x="77" y="7780"/>
                  <a:pt x="374" y="9437"/>
                </a:cubicBezTo>
                <a:cubicBezTo>
                  <a:pt x="732" y="11433"/>
                  <a:pt x="857" y="12724"/>
                  <a:pt x="857" y="14487"/>
                </a:cubicBezTo>
                <a:cubicBezTo>
                  <a:pt x="857" y="17769"/>
                  <a:pt x="322" y="18133"/>
                  <a:pt x="208" y="14924"/>
                </a:cubicBezTo>
                <a:cubicBezTo>
                  <a:pt x="182" y="14185"/>
                  <a:pt x="123" y="13565"/>
                  <a:pt x="79" y="13565"/>
                </a:cubicBezTo>
                <a:cubicBezTo>
                  <a:pt x="-43" y="13565"/>
                  <a:pt x="-20" y="15846"/>
                  <a:pt x="119" y="17352"/>
                </a:cubicBezTo>
                <a:cubicBezTo>
                  <a:pt x="194" y="18165"/>
                  <a:pt x="381" y="18663"/>
                  <a:pt x="593" y="18663"/>
                </a:cubicBezTo>
                <a:cubicBezTo>
                  <a:pt x="885" y="18663"/>
                  <a:pt x="954" y="18353"/>
                  <a:pt x="1027" y="16624"/>
                </a:cubicBezTo>
                <a:cubicBezTo>
                  <a:pt x="1169" y="13223"/>
                  <a:pt x="1053" y="10733"/>
                  <a:pt x="660" y="8660"/>
                </a:cubicBezTo>
                <a:cubicBezTo>
                  <a:pt x="268" y="6588"/>
                  <a:pt x="164" y="4902"/>
                  <a:pt x="311" y="2979"/>
                </a:cubicBezTo>
                <a:cubicBezTo>
                  <a:pt x="447" y="1202"/>
                  <a:pt x="684" y="1414"/>
                  <a:pt x="799" y="3416"/>
                </a:cubicBezTo>
                <a:cubicBezTo>
                  <a:pt x="894" y="5069"/>
                  <a:pt x="1089" y="5754"/>
                  <a:pt x="1089" y="4436"/>
                </a:cubicBezTo>
                <a:cubicBezTo>
                  <a:pt x="1089" y="4073"/>
                  <a:pt x="1037" y="2924"/>
                  <a:pt x="969" y="1862"/>
                </a:cubicBezTo>
                <a:cubicBezTo>
                  <a:pt x="880" y="491"/>
                  <a:pt x="698" y="-109"/>
                  <a:pt x="521" y="17"/>
                </a:cubicBezTo>
                <a:close/>
                <a:moveTo>
                  <a:pt x="1872" y="17"/>
                </a:moveTo>
                <a:cubicBezTo>
                  <a:pt x="1453" y="17"/>
                  <a:pt x="1326" y="2179"/>
                  <a:pt x="1326" y="9340"/>
                </a:cubicBezTo>
                <a:cubicBezTo>
                  <a:pt x="1326" y="12999"/>
                  <a:pt x="1367" y="15529"/>
                  <a:pt x="1447" y="16770"/>
                </a:cubicBezTo>
                <a:cubicBezTo>
                  <a:pt x="1536" y="18145"/>
                  <a:pt x="1648" y="18673"/>
                  <a:pt x="1859" y="18663"/>
                </a:cubicBezTo>
                <a:cubicBezTo>
                  <a:pt x="2203" y="18648"/>
                  <a:pt x="2300" y="17997"/>
                  <a:pt x="2373" y="15458"/>
                </a:cubicBezTo>
                <a:cubicBezTo>
                  <a:pt x="2414" y="14038"/>
                  <a:pt x="2397" y="13565"/>
                  <a:pt x="2306" y="13565"/>
                </a:cubicBezTo>
                <a:cubicBezTo>
                  <a:pt x="2238" y="13565"/>
                  <a:pt x="2185" y="14144"/>
                  <a:pt x="2185" y="14827"/>
                </a:cubicBezTo>
                <a:cubicBezTo>
                  <a:pt x="2185" y="16959"/>
                  <a:pt x="1919" y="17927"/>
                  <a:pt x="1729" y="16478"/>
                </a:cubicBezTo>
                <a:cubicBezTo>
                  <a:pt x="1585" y="15380"/>
                  <a:pt x="1559" y="14351"/>
                  <a:pt x="1559" y="9389"/>
                </a:cubicBezTo>
                <a:cubicBezTo>
                  <a:pt x="1559" y="5366"/>
                  <a:pt x="1596" y="3301"/>
                  <a:pt x="1675" y="2590"/>
                </a:cubicBezTo>
                <a:cubicBezTo>
                  <a:pt x="1836" y="1138"/>
                  <a:pt x="2055" y="1819"/>
                  <a:pt x="2145" y="4047"/>
                </a:cubicBezTo>
                <a:cubicBezTo>
                  <a:pt x="2227" y="6087"/>
                  <a:pt x="2418" y="6666"/>
                  <a:pt x="2418" y="4873"/>
                </a:cubicBezTo>
                <a:cubicBezTo>
                  <a:pt x="2418" y="2178"/>
                  <a:pt x="2175" y="17"/>
                  <a:pt x="1872" y="17"/>
                </a:cubicBezTo>
                <a:close/>
                <a:moveTo>
                  <a:pt x="2802" y="17"/>
                </a:moveTo>
                <a:cubicBezTo>
                  <a:pt x="2760" y="17"/>
                  <a:pt x="2731" y="4046"/>
                  <a:pt x="2731" y="9340"/>
                </a:cubicBezTo>
                <a:cubicBezTo>
                  <a:pt x="2731" y="14634"/>
                  <a:pt x="2760" y="18663"/>
                  <a:pt x="2802" y="18663"/>
                </a:cubicBezTo>
                <a:cubicBezTo>
                  <a:pt x="2843" y="18663"/>
                  <a:pt x="2887" y="16849"/>
                  <a:pt x="2901" y="14633"/>
                </a:cubicBezTo>
                <a:lnTo>
                  <a:pt x="2927" y="10603"/>
                </a:lnTo>
                <a:lnTo>
                  <a:pt x="3276" y="10603"/>
                </a:lnTo>
                <a:lnTo>
                  <a:pt x="3629" y="10603"/>
                </a:lnTo>
                <a:lnTo>
                  <a:pt x="3652" y="14633"/>
                </a:lnTo>
                <a:cubicBezTo>
                  <a:pt x="3665" y="16849"/>
                  <a:pt x="3710" y="18663"/>
                  <a:pt x="3750" y="18663"/>
                </a:cubicBezTo>
                <a:cubicBezTo>
                  <a:pt x="3792" y="18663"/>
                  <a:pt x="3822" y="14634"/>
                  <a:pt x="3822" y="9340"/>
                </a:cubicBezTo>
                <a:cubicBezTo>
                  <a:pt x="3822" y="4046"/>
                  <a:pt x="3792" y="17"/>
                  <a:pt x="3750" y="17"/>
                </a:cubicBezTo>
                <a:cubicBezTo>
                  <a:pt x="3710" y="17"/>
                  <a:pt x="3665" y="1831"/>
                  <a:pt x="3652" y="4047"/>
                </a:cubicBezTo>
                <a:lnTo>
                  <a:pt x="3629" y="8078"/>
                </a:lnTo>
                <a:lnTo>
                  <a:pt x="3276" y="8078"/>
                </a:lnTo>
                <a:lnTo>
                  <a:pt x="2927" y="8078"/>
                </a:lnTo>
                <a:lnTo>
                  <a:pt x="2901" y="4047"/>
                </a:lnTo>
                <a:cubicBezTo>
                  <a:pt x="2887" y="1831"/>
                  <a:pt x="2843" y="17"/>
                  <a:pt x="2802" y="17"/>
                </a:cubicBezTo>
                <a:close/>
                <a:moveTo>
                  <a:pt x="4774" y="17"/>
                </a:moveTo>
                <a:cubicBezTo>
                  <a:pt x="4616" y="24"/>
                  <a:pt x="4445" y="296"/>
                  <a:pt x="4394" y="648"/>
                </a:cubicBezTo>
                <a:cubicBezTo>
                  <a:pt x="4255" y="1608"/>
                  <a:pt x="4135" y="5644"/>
                  <a:pt x="4135" y="9340"/>
                </a:cubicBezTo>
                <a:cubicBezTo>
                  <a:pt x="4135" y="13037"/>
                  <a:pt x="4255" y="17023"/>
                  <a:pt x="4394" y="17983"/>
                </a:cubicBezTo>
                <a:cubicBezTo>
                  <a:pt x="4559" y="19125"/>
                  <a:pt x="5017" y="18696"/>
                  <a:pt x="5163" y="17255"/>
                </a:cubicBezTo>
                <a:cubicBezTo>
                  <a:pt x="5276" y="16146"/>
                  <a:pt x="5306" y="14601"/>
                  <a:pt x="5306" y="9826"/>
                </a:cubicBezTo>
                <a:cubicBezTo>
                  <a:pt x="5306" y="2230"/>
                  <a:pt x="5185" y="-2"/>
                  <a:pt x="4774" y="17"/>
                </a:cubicBezTo>
                <a:close/>
                <a:moveTo>
                  <a:pt x="6201" y="17"/>
                </a:moveTo>
                <a:cubicBezTo>
                  <a:pt x="6039" y="-77"/>
                  <a:pt x="5869" y="375"/>
                  <a:pt x="5763" y="1425"/>
                </a:cubicBezTo>
                <a:cubicBezTo>
                  <a:pt x="5569" y="3326"/>
                  <a:pt x="5552" y="15305"/>
                  <a:pt x="5740" y="17352"/>
                </a:cubicBezTo>
                <a:cubicBezTo>
                  <a:pt x="5901" y="19101"/>
                  <a:pt x="6387" y="19033"/>
                  <a:pt x="6567" y="17255"/>
                </a:cubicBezTo>
                <a:cubicBezTo>
                  <a:pt x="6757" y="15389"/>
                  <a:pt x="6773" y="4754"/>
                  <a:pt x="6590" y="1911"/>
                </a:cubicBezTo>
                <a:cubicBezTo>
                  <a:pt x="6515" y="755"/>
                  <a:pt x="6363" y="111"/>
                  <a:pt x="6201" y="17"/>
                </a:cubicBezTo>
                <a:close/>
                <a:moveTo>
                  <a:pt x="7140" y="17"/>
                </a:moveTo>
                <a:cubicBezTo>
                  <a:pt x="7047" y="17"/>
                  <a:pt x="7024" y="1715"/>
                  <a:pt x="7024" y="9340"/>
                </a:cubicBezTo>
                <a:lnTo>
                  <a:pt x="7024" y="18663"/>
                </a:lnTo>
                <a:lnTo>
                  <a:pt x="7493" y="18663"/>
                </a:lnTo>
                <a:cubicBezTo>
                  <a:pt x="8026" y="18663"/>
                  <a:pt x="8131" y="17214"/>
                  <a:pt x="7627" y="16818"/>
                </a:cubicBezTo>
                <a:lnTo>
                  <a:pt x="7296" y="16527"/>
                </a:lnTo>
                <a:lnTo>
                  <a:pt x="7274" y="8272"/>
                </a:lnTo>
                <a:cubicBezTo>
                  <a:pt x="7256" y="1688"/>
                  <a:pt x="7231" y="17"/>
                  <a:pt x="7140" y="17"/>
                </a:cubicBezTo>
                <a:close/>
                <a:moveTo>
                  <a:pt x="9291" y="17"/>
                </a:moveTo>
                <a:cubicBezTo>
                  <a:pt x="8837" y="17"/>
                  <a:pt x="8741" y="1566"/>
                  <a:pt x="8741" y="9049"/>
                </a:cubicBezTo>
                <a:cubicBezTo>
                  <a:pt x="8741" y="12545"/>
                  <a:pt x="8777" y="16110"/>
                  <a:pt x="8821" y="17012"/>
                </a:cubicBezTo>
                <a:cubicBezTo>
                  <a:pt x="8882" y="18253"/>
                  <a:pt x="8986" y="18663"/>
                  <a:pt x="9246" y="18663"/>
                </a:cubicBezTo>
                <a:cubicBezTo>
                  <a:pt x="9710" y="18663"/>
                  <a:pt x="9832" y="16717"/>
                  <a:pt x="9832" y="9340"/>
                </a:cubicBezTo>
                <a:cubicBezTo>
                  <a:pt x="9832" y="2185"/>
                  <a:pt x="9709" y="17"/>
                  <a:pt x="9291" y="17"/>
                </a:cubicBezTo>
                <a:close/>
                <a:moveTo>
                  <a:pt x="10145" y="17"/>
                </a:moveTo>
                <a:lnTo>
                  <a:pt x="10145" y="9340"/>
                </a:lnTo>
                <a:cubicBezTo>
                  <a:pt x="10145" y="16911"/>
                  <a:pt x="10170" y="18663"/>
                  <a:pt x="10261" y="18663"/>
                </a:cubicBezTo>
                <a:cubicBezTo>
                  <a:pt x="10341" y="18663"/>
                  <a:pt x="10379" y="17462"/>
                  <a:pt x="10395" y="14633"/>
                </a:cubicBezTo>
                <a:cubicBezTo>
                  <a:pt x="10419" y="10643"/>
                  <a:pt x="10423" y="10620"/>
                  <a:pt x="10713" y="10360"/>
                </a:cubicBezTo>
                <a:cubicBezTo>
                  <a:pt x="10874" y="10215"/>
                  <a:pt x="11004" y="9750"/>
                  <a:pt x="11004" y="9340"/>
                </a:cubicBezTo>
                <a:cubicBezTo>
                  <a:pt x="11004" y="8930"/>
                  <a:pt x="10874" y="8465"/>
                  <a:pt x="10713" y="8320"/>
                </a:cubicBezTo>
                <a:cubicBezTo>
                  <a:pt x="10435" y="8070"/>
                  <a:pt x="10418" y="7934"/>
                  <a:pt x="10418" y="5115"/>
                </a:cubicBezTo>
                <a:cubicBezTo>
                  <a:pt x="10418" y="2176"/>
                  <a:pt x="10422" y="2118"/>
                  <a:pt x="10789" y="1862"/>
                </a:cubicBezTo>
                <a:cubicBezTo>
                  <a:pt x="11344" y="1475"/>
                  <a:pt x="11238" y="17"/>
                  <a:pt x="10655" y="17"/>
                </a:cubicBezTo>
                <a:lnTo>
                  <a:pt x="10145" y="17"/>
                </a:lnTo>
                <a:close/>
                <a:moveTo>
                  <a:pt x="12095" y="17"/>
                </a:moveTo>
                <a:cubicBezTo>
                  <a:pt x="11955" y="17"/>
                  <a:pt x="11943" y="690"/>
                  <a:pt x="11943" y="9340"/>
                </a:cubicBezTo>
                <a:cubicBezTo>
                  <a:pt x="11943" y="16911"/>
                  <a:pt x="11963" y="18663"/>
                  <a:pt x="12055" y="18663"/>
                </a:cubicBezTo>
                <a:cubicBezTo>
                  <a:pt x="12134" y="18663"/>
                  <a:pt x="12176" y="17462"/>
                  <a:pt x="12193" y="14633"/>
                </a:cubicBezTo>
                <a:cubicBezTo>
                  <a:pt x="12223" y="9612"/>
                  <a:pt x="12338" y="9664"/>
                  <a:pt x="12484" y="14779"/>
                </a:cubicBezTo>
                <a:cubicBezTo>
                  <a:pt x="12545" y="16931"/>
                  <a:pt x="12629" y="18576"/>
                  <a:pt x="12672" y="18421"/>
                </a:cubicBezTo>
                <a:cubicBezTo>
                  <a:pt x="12715" y="18265"/>
                  <a:pt x="12806" y="16379"/>
                  <a:pt x="12873" y="14196"/>
                </a:cubicBezTo>
                <a:cubicBezTo>
                  <a:pt x="12940" y="12012"/>
                  <a:pt x="13031" y="10092"/>
                  <a:pt x="13074" y="9971"/>
                </a:cubicBezTo>
                <a:cubicBezTo>
                  <a:pt x="13117" y="9851"/>
                  <a:pt x="13164" y="11747"/>
                  <a:pt x="13177" y="14196"/>
                </a:cubicBezTo>
                <a:cubicBezTo>
                  <a:pt x="13194" y="17399"/>
                  <a:pt x="13230" y="18663"/>
                  <a:pt x="13311" y="18663"/>
                </a:cubicBezTo>
                <a:cubicBezTo>
                  <a:pt x="13403" y="18663"/>
                  <a:pt x="13423" y="16918"/>
                  <a:pt x="13423" y="9340"/>
                </a:cubicBezTo>
                <a:cubicBezTo>
                  <a:pt x="13423" y="621"/>
                  <a:pt x="13415" y="17"/>
                  <a:pt x="13271" y="17"/>
                </a:cubicBezTo>
                <a:cubicBezTo>
                  <a:pt x="13147" y="17"/>
                  <a:pt x="13084" y="1200"/>
                  <a:pt x="12949" y="6135"/>
                </a:cubicBezTo>
                <a:cubicBezTo>
                  <a:pt x="12856" y="9517"/>
                  <a:pt x="12752" y="12658"/>
                  <a:pt x="12716" y="13079"/>
                </a:cubicBezTo>
                <a:cubicBezTo>
                  <a:pt x="12641" y="13980"/>
                  <a:pt x="12541" y="11628"/>
                  <a:pt x="12368" y="4873"/>
                </a:cubicBezTo>
                <a:cubicBezTo>
                  <a:pt x="12271" y="1091"/>
                  <a:pt x="12212" y="17"/>
                  <a:pt x="12095" y="17"/>
                </a:cubicBezTo>
                <a:close/>
                <a:moveTo>
                  <a:pt x="13893" y="17"/>
                </a:moveTo>
                <a:cubicBezTo>
                  <a:pt x="13845" y="17"/>
                  <a:pt x="13816" y="3685"/>
                  <a:pt x="13816" y="9340"/>
                </a:cubicBezTo>
                <a:cubicBezTo>
                  <a:pt x="13816" y="14995"/>
                  <a:pt x="13845" y="18663"/>
                  <a:pt x="13893" y="18663"/>
                </a:cubicBezTo>
                <a:cubicBezTo>
                  <a:pt x="13940" y="18663"/>
                  <a:pt x="13973" y="14995"/>
                  <a:pt x="13973" y="9340"/>
                </a:cubicBezTo>
                <a:cubicBezTo>
                  <a:pt x="13973" y="3685"/>
                  <a:pt x="13940" y="17"/>
                  <a:pt x="13893" y="17"/>
                </a:cubicBezTo>
                <a:close/>
                <a:moveTo>
                  <a:pt x="15417" y="17"/>
                </a:moveTo>
                <a:cubicBezTo>
                  <a:pt x="15326" y="17"/>
                  <a:pt x="15297" y="1153"/>
                  <a:pt x="15297" y="5067"/>
                </a:cubicBezTo>
                <a:cubicBezTo>
                  <a:pt x="15297" y="7838"/>
                  <a:pt x="15269" y="10292"/>
                  <a:pt x="15230" y="10554"/>
                </a:cubicBezTo>
                <a:cubicBezTo>
                  <a:pt x="15191" y="10816"/>
                  <a:pt x="15037" y="8664"/>
                  <a:pt x="14890" y="5747"/>
                </a:cubicBezTo>
                <a:cubicBezTo>
                  <a:pt x="14742" y="2830"/>
                  <a:pt x="14563" y="313"/>
                  <a:pt x="14492" y="162"/>
                </a:cubicBezTo>
                <a:cubicBezTo>
                  <a:pt x="14377" y="-80"/>
                  <a:pt x="14362" y="994"/>
                  <a:pt x="14362" y="9292"/>
                </a:cubicBezTo>
                <a:cubicBezTo>
                  <a:pt x="14362" y="17075"/>
                  <a:pt x="14381" y="18663"/>
                  <a:pt x="14478" y="18663"/>
                </a:cubicBezTo>
                <a:cubicBezTo>
                  <a:pt x="14570" y="18663"/>
                  <a:pt x="14595" y="17515"/>
                  <a:pt x="14595" y="13225"/>
                </a:cubicBezTo>
                <a:cubicBezTo>
                  <a:pt x="14595" y="10220"/>
                  <a:pt x="14629" y="7482"/>
                  <a:pt x="14671" y="7203"/>
                </a:cubicBezTo>
                <a:cubicBezTo>
                  <a:pt x="14712" y="6925"/>
                  <a:pt x="14872" y="9407"/>
                  <a:pt x="15024" y="12691"/>
                </a:cubicBezTo>
                <a:cubicBezTo>
                  <a:pt x="15432" y="21491"/>
                  <a:pt x="15534" y="20833"/>
                  <a:pt x="15534" y="9340"/>
                </a:cubicBezTo>
                <a:cubicBezTo>
                  <a:pt x="15534" y="1612"/>
                  <a:pt x="15514" y="17"/>
                  <a:pt x="15417" y="17"/>
                </a:cubicBezTo>
                <a:close/>
                <a:moveTo>
                  <a:pt x="16039" y="17"/>
                </a:moveTo>
                <a:cubicBezTo>
                  <a:pt x="15942" y="17"/>
                  <a:pt x="15923" y="1612"/>
                  <a:pt x="15923" y="9340"/>
                </a:cubicBezTo>
                <a:cubicBezTo>
                  <a:pt x="15923" y="17068"/>
                  <a:pt x="15942" y="18663"/>
                  <a:pt x="16039" y="18663"/>
                </a:cubicBezTo>
                <a:cubicBezTo>
                  <a:pt x="16136" y="18663"/>
                  <a:pt x="16155" y="17068"/>
                  <a:pt x="16155" y="9340"/>
                </a:cubicBezTo>
                <a:cubicBezTo>
                  <a:pt x="16155" y="1612"/>
                  <a:pt x="16136" y="17"/>
                  <a:pt x="16039" y="17"/>
                </a:cubicBezTo>
                <a:close/>
                <a:moveTo>
                  <a:pt x="16992" y="17"/>
                </a:moveTo>
                <a:cubicBezTo>
                  <a:pt x="16815" y="143"/>
                  <a:pt x="16643" y="962"/>
                  <a:pt x="16576" y="2445"/>
                </a:cubicBezTo>
                <a:cubicBezTo>
                  <a:pt x="16450" y="5205"/>
                  <a:pt x="16547" y="7780"/>
                  <a:pt x="16844" y="9437"/>
                </a:cubicBezTo>
                <a:cubicBezTo>
                  <a:pt x="17340" y="12200"/>
                  <a:pt x="17483" y="15168"/>
                  <a:pt x="17193" y="16818"/>
                </a:cubicBezTo>
                <a:cubicBezTo>
                  <a:pt x="17017" y="17817"/>
                  <a:pt x="16705" y="16581"/>
                  <a:pt x="16705" y="14876"/>
                </a:cubicBezTo>
                <a:cubicBezTo>
                  <a:pt x="16705" y="14161"/>
                  <a:pt x="16649" y="13565"/>
                  <a:pt x="16585" y="13565"/>
                </a:cubicBezTo>
                <a:cubicBezTo>
                  <a:pt x="16432" y="13565"/>
                  <a:pt x="16438" y="15663"/>
                  <a:pt x="16594" y="17352"/>
                </a:cubicBezTo>
                <a:cubicBezTo>
                  <a:pt x="16668" y="18165"/>
                  <a:pt x="16851" y="18663"/>
                  <a:pt x="17063" y="18663"/>
                </a:cubicBezTo>
                <a:cubicBezTo>
                  <a:pt x="17355" y="18663"/>
                  <a:pt x="17424" y="18353"/>
                  <a:pt x="17497" y="16624"/>
                </a:cubicBezTo>
                <a:cubicBezTo>
                  <a:pt x="17639" y="13223"/>
                  <a:pt x="17527" y="10733"/>
                  <a:pt x="17135" y="8660"/>
                </a:cubicBezTo>
                <a:cubicBezTo>
                  <a:pt x="16742" y="6588"/>
                  <a:pt x="16634" y="4902"/>
                  <a:pt x="16781" y="2979"/>
                </a:cubicBezTo>
                <a:cubicBezTo>
                  <a:pt x="16917" y="1202"/>
                  <a:pt x="17154" y="1414"/>
                  <a:pt x="17269" y="3416"/>
                </a:cubicBezTo>
                <a:cubicBezTo>
                  <a:pt x="17364" y="5069"/>
                  <a:pt x="17564" y="5754"/>
                  <a:pt x="17564" y="4436"/>
                </a:cubicBezTo>
                <a:cubicBezTo>
                  <a:pt x="17564" y="4073"/>
                  <a:pt x="17507" y="2924"/>
                  <a:pt x="17439" y="1862"/>
                </a:cubicBezTo>
                <a:cubicBezTo>
                  <a:pt x="17350" y="491"/>
                  <a:pt x="17168" y="-109"/>
                  <a:pt x="16992" y="17"/>
                </a:cubicBezTo>
                <a:close/>
                <a:moveTo>
                  <a:pt x="18266" y="17"/>
                </a:moveTo>
                <a:cubicBezTo>
                  <a:pt x="17736" y="17"/>
                  <a:pt x="17502" y="1320"/>
                  <a:pt x="17935" y="1862"/>
                </a:cubicBezTo>
                <a:lnTo>
                  <a:pt x="18150" y="2153"/>
                </a:lnTo>
                <a:lnTo>
                  <a:pt x="18172" y="10408"/>
                </a:lnTo>
                <a:cubicBezTo>
                  <a:pt x="18190" y="16894"/>
                  <a:pt x="18214" y="18663"/>
                  <a:pt x="18302" y="18663"/>
                </a:cubicBezTo>
                <a:cubicBezTo>
                  <a:pt x="18389" y="18663"/>
                  <a:pt x="18418" y="16894"/>
                  <a:pt x="18436" y="10408"/>
                </a:cubicBezTo>
                <a:cubicBezTo>
                  <a:pt x="18457" y="2563"/>
                  <a:pt x="18471" y="2119"/>
                  <a:pt x="18637" y="1862"/>
                </a:cubicBezTo>
                <a:cubicBezTo>
                  <a:pt x="19028" y="1259"/>
                  <a:pt x="18777" y="17"/>
                  <a:pt x="18266" y="17"/>
                </a:cubicBezTo>
                <a:close/>
                <a:moveTo>
                  <a:pt x="19125" y="17"/>
                </a:moveTo>
                <a:lnTo>
                  <a:pt x="19125" y="9340"/>
                </a:lnTo>
                <a:cubicBezTo>
                  <a:pt x="19125" y="14615"/>
                  <a:pt x="19155" y="18663"/>
                  <a:pt x="19196" y="18663"/>
                </a:cubicBezTo>
                <a:cubicBezTo>
                  <a:pt x="19237" y="18663"/>
                  <a:pt x="19281" y="17053"/>
                  <a:pt x="19295" y="15070"/>
                </a:cubicBezTo>
                <a:cubicBezTo>
                  <a:pt x="19318" y="11568"/>
                  <a:pt x="19325" y="11477"/>
                  <a:pt x="19590" y="11477"/>
                </a:cubicBezTo>
                <a:cubicBezTo>
                  <a:pt x="19802" y="11477"/>
                  <a:pt x="19866" y="11805"/>
                  <a:pt x="19885" y="13128"/>
                </a:cubicBezTo>
                <a:cubicBezTo>
                  <a:pt x="19943" y="17328"/>
                  <a:pt x="19990" y="18663"/>
                  <a:pt x="20082" y="18663"/>
                </a:cubicBezTo>
                <a:cubicBezTo>
                  <a:pt x="20191" y="18663"/>
                  <a:pt x="20169" y="12150"/>
                  <a:pt x="20055" y="10603"/>
                </a:cubicBezTo>
                <a:cubicBezTo>
                  <a:pt x="20019" y="10120"/>
                  <a:pt x="20024" y="9150"/>
                  <a:pt x="20064" y="8466"/>
                </a:cubicBezTo>
                <a:cubicBezTo>
                  <a:pt x="20104" y="7782"/>
                  <a:pt x="20135" y="6178"/>
                  <a:pt x="20135" y="4921"/>
                </a:cubicBezTo>
                <a:cubicBezTo>
                  <a:pt x="20137" y="1887"/>
                  <a:pt x="19876" y="17"/>
                  <a:pt x="19456" y="17"/>
                </a:cubicBezTo>
                <a:lnTo>
                  <a:pt x="19125" y="17"/>
                </a:lnTo>
                <a:close/>
                <a:moveTo>
                  <a:pt x="20439" y="17"/>
                </a:moveTo>
                <a:cubicBezTo>
                  <a:pt x="20321" y="17"/>
                  <a:pt x="20335" y="835"/>
                  <a:pt x="20569" y="6135"/>
                </a:cubicBezTo>
                <a:cubicBezTo>
                  <a:pt x="20730" y="9786"/>
                  <a:pt x="20842" y="13548"/>
                  <a:pt x="20842" y="15458"/>
                </a:cubicBezTo>
                <a:cubicBezTo>
                  <a:pt x="20842" y="17221"/>
                  <a:pt x="20875" y="18663"/>
                  <a:pt x="20918" y="18663"/>
                </a:cubicBezTo>
                <a:cubicBezTo>
                  <a:pt x="20961" y="18663"/>
                  <a:pt x="20998" y="17301"/>
                  <a:pt x="20998" y="15653"/>
                </a:cubicBezTo>
                <a:cubicBezTo>
                  <a:pt x="20998" y="14004"/>
                  <a:pt x="21086" y="10764"/>
                  <a:pt x="21195" y="8417"/>
                </a:cubicBezTo>
                <a:cubicBezTo>
                  <a:pt x="21512" y="1615"/>
                  <a:pt x="21557" y="17"/>
                  <a:pt x="21428" y="17"/>
                </a:cubicBezTo>
                <a:cubicBezTo>
                  <a:pt x="21366" y="17"/>
                  <a:pt x="21243" y="1793"/>
                  <a:pt x="21155" y="3950"/>
                </a:cubicBezTo>
                <a:cubicBezTo>
                  <a:pt x="21021" y="7235"/>
                  <a:pt x="20978" y="7683"/>
                  <a:pt x="20882" y="6815"/>
                </a:cubicBezTo>
                <a:cubicBezTo>
                  <a:pt x="20819" y="6245"/>
                  <a:pt x="20725" y="4469"/>
                  <a:pt x="20672" y="2882"/>
                </a:cubicBezTo>
                <a:cubicBezTo>
                  <a:pt x="20612" y="1088"/>
                  <a:pt x="20525" y="17"/>
                  <a:pt x="20439" y="17"/>
                </a:cubicBezTo>
                <a:close/>
                <a:moveTo>
                  <a:pt x="6125" y="1716"/>
                </a:moveTo>
                <a:cubicBezTo>
                  <a:pt x="6385" y="1716"/>
                  <a:pt x="6554" y="4734"/>
                  <a:pt x="6554" y="9340"/>
                </a:cubicBezTo>
                <a:cubicBezTo>
                  <a:pt x="6554" y="11465"/>
                  <a:pt x="6500" y="14033"/>
                  <a:pt x="6433" y="15070"/>
                </a:cubicBezTo>
                <a:cubicBezTo>
                  <a:pt x="6283" y="17406"/>
                  <a:pt x="5966" y="17538"/>
                  <a:pt x="5856" y="15313"/>
                </a:cubicBezTo>
                <a:cubicBezTo>
                  <a:pt x="5812" y="14410"/>
                  <a:pt x="5776" y="11734"/>
                  <a:pt x="5776" y="9340"/>
                </a:cubicBezTo>
                <a:cubicBezTo>
                  <a:pt x="5776" y="3966"/>
                  <a:pt x="5879" y="1716"/>
                  <a:pt x="6125" y="1716"/>
                </a:cubicBezTo>
                <a:close/>
                <a:moveTo>
                  <a:pt x="19617" y="1765"/>
                </a:moveTo>
                <a:cubicBezTo>
                  <a:pt x="19764" y="2021"/>
                  <a:pt x="19903" y="3371"/>
                  <a:pt x="19903" y="5601"/>
                </a:cubicBezTo>
                <a:cubicBezTo>
                  <a:pt x="19903" y="6697"/>
                  <a:pt x="19839" y="7982"/>
                  <a:pt x="19755" y="8466"/>
                </a:cubicBezTo>
                <a:cubicBezTo>
                  <a:pt x="19410" y="10472"/>
                  <a:pt x="19247" y="9076"/>
                  <a:pt x="19295" y="4533"/>
                </a:cubicBezTo>
                <a:cubicBezTo>
                  <a:pt x="19318" y="2343"/>
                  <a:pt x="19470" y="1509"/>
                  <a:pt x="19617" y="1765"/>
                </a:cubicBezTo>
                <a:close/>
                <a:moveTo>
                  <a:pt x="4685" y="1813"/>
                </a:moveTo>
                <a:cubicBezTo>
                  <a:pt x="4822" y="1725"/>
                  <a:pt x="4976" y="2598"/>
                  <a:pt x="5056" y="4241"/>
                </a:cubicBezTo>
                <a:cubicBezTo>
                  <a:pt x="5178" y="6751"/>
                  <a:pt x="5142" y="13769"/>
                  <a:pt x="4998" y="15653"/>
                </a:cubicBezTo>
                <a:cubicBezTo>
                  <a:pt x="4859" y="17470"/>
                  <a:pt x="4549" y="17277"/>
                  <a:pt x="4452" y="15313"/>
                </a:cubicBezTo>
                <a:cubicBezTo>
                  <a:pt x="4338" y="12990"/>
                  <a:pt x="4349" y="4882"/>
                  <a:pt x="4470" y="3076"/>
                </a:cubicBezTo>
                <a:cubicBezTo>
                  <a:pt x="4523" y="2295"/>
                  <a:pt x="4602" y="1867"/>
                  <a:pt x="4685" y="1813"/>
                </a:cubicBezTo>
                <a:close/>
                <a:moveTo>
                  <a:pt x="9210" y="1813"/>
                </a:moveTo>
                <a:cubicBezTo>
                  <a:pt x="9348" y="1725"/>
                  <a:pt x="9501" y="2596"/>
                  <a:pt x="9577" y="4241"/>
                </a:cubicBezTo>
                <a:cubicBezTo>
                  <a:pt x="9713" y="7173"/>
                  <a:pt x="9701" y="12805"/>
                  <a:pt x="9555" y="15070"/>
                </a:cubicBezTo>
                <a:cubicBezTo>
                  <a:pt x="9404" y="17406"/>
                  <a:pt x="9087" y="17538"/>
                  <a:pt x="8978" y="15313"/>
                </a:cubicBezTo>
                <a:cubicBezTo>
                  <a:pt x="8863" y="12990"/>
                  <a:pt x="8879" y="4882"/>
                  <a:pt x="9000" y="3076"/>
                </a:cubicBezTo>
                <a:cubicBezTo>
                  <a:pt x="9053" y="2292"/>
                  <a:pt x="9128" y="1867"/>
                  <a:pt x="9210" y="1813"/>
                </a:cubicBezTo>
                <a:close/>
              </a:path>
            </a:pathLst>
          </a:custGeom>
          <a:ln w="12700">
            <a:miter lim="400000"/>
          </a:ln>
        </p:spPr>
      </p:pic>
      <p:sp>
        <p:nvSpPr>
          <p:cNvPr id="241" name="Arius"/>
          <p:cNvSpPr txBox="1"/>
          <p:nvPr/>
        </p:nvSpPr>
        <p:spPr>
          <a:xfrm>
            <a:off x="5422900" y="174749"/>
            <a:ext cx="1346201" cy="7899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lgn="ctr" defTabSz="457200">
              <a:defRPr sz="4000">
                <a:uFill>
                  <a:solidFill>
                    <a:srgbClr val="000000"/>
                  </a:solidFill>
                </a:uFill>
                <a:latin typeface="Avenir Black"/>
                <a:ea typeface="Avenir Black"/>
                <a:cs typeface="Avenir Black"/>
                <a:sym typeface="Avenir Black"/>
              </a:defRPr>
            </a:lvl1pPr>
          </a:lstStyle>
          <a:p>
            <a:pPr/>
            <a:r>
              <a:t>Arius</a:t>
            </a:r>
          </a:p>
        </p:txBody>
      </p:sp>
      <p:grpSp>
        <p:nvGrpSpPr>
          <p:cNvPr id="244" name="Image"/>
          <p:cNvGrpSpPr/>
          <p:nvPr/>
        </p:nvGrpSpPr>
        <p:grpSpPr>
          <a:xfrm>
            <a:off x="42333" y="38100"/>
            <a:ext cx="3200401" cy="2247900"/>
            <a:chOff x="0" y="0"/>
            <a:chExt cx="3200400" cy="2247900"/>
          </a:xfrm>
        </p:grpSpPr>
        <p:pic>
          <p:nvPicPr>
            <p:cNvPr id="243" name="Image" descr="Image"/>
            <p:cNvPicPr>
              <a:picLocks noChangeAspect="1"/>
            </p:cNvPicPr>
            <p:nvPr/>
          </p:nvPicPr>
          <p:blipFill>
            <a:blip r:embed="rId4">
              <a:extLst/>
            </a:blip>
            <a:stretch>
              <a:fillRect/>
            </a:stretch>
          </p:blipFill>
          <p:spPr>
            <a:xfrm>
              <a:off x="203200" y="203200"/>
              <a:ext cx="2794000" cy="1803400"/>
            </a:xfrm>
            <a:prstGeom prst="rect">
              <a:avLst/>
            </a:prstGeom>
            <a:ln>
              <a:noFill/>
            </a:ln>
            <a:effectLst/>
          </p:spPr>
        </p:pic>
        <p:pic>
          <p:nvPicPr>
            <p:cNvPr id="242" name="Image" descr="Image"/>
            <p:cNvPicPr>
              <a:picLocks noChangeAspect="0"/>
            </p:cNvPicPr>
            <p:nvPr/>
          </p:nvPicPr>
          <p:blipFill>
            <a:blip r:embed="rId5">
              <a:extLst/>
            </a:blip>
            <a:stretch>
              <a:fillRect/>
            </a:stretch>
          </p:blipFill>
          <p:spPr>
            <a:xfrm>
              <a:off x="0" y="0"/>
              <a:ext cx="3200400" cy="2247900"/>
            </a:xfrm>
            <a:prstGeom prst="rect">
              <a:avLst/>
            </a:prstGeom>
            <a:effectLst/>
          </p:spPr>
        </p:pic>
      </p:grpSp>
      <p:sp>
        <p:nvSpPr>
          <p:cNvPr id="245" name="Therefore, when Christians called Christ ‘God’ they did not mean he was deity – except in an approximate sense.…"/>
          <p:cNvSpPr txBox="1"/>
          <p:nvPr/>
        </p:nvSpPr>
        <p:spPr>
          <a:xfrm>
            <a:off x="3328161" y="1090929"/>
            <a:ext cx="8663847" cy="51714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marL="330868" indent="-330868" defTabSz="457200">
              <a:buSzPct val="60000"/>
              <a:buBlip>
                <a:blip r:embed="rId6"/>
              </a:buBlip>
              <a:defRPr sz="3300">
                <a:solidFill>
                  <a:srgbClr val="941100"/>
                </a:solidFill>
                <a:uFill>
                  <a:solidFill>
                    <a:srgbClr val="000000"/>
                  </a:solidFill>
                </a:uFill>
                <a:latin typeface="Helvetica"/>
                <a:ea typeface="Helvetica"/>
                <a:cs typeface="Helvetica"/>
                <a:sym typeface="Helvetica"/>
              </a:defRPr>
            </a:pPr>
            <a:r>
              <a:t>Therefore, when Christians called Christ ‘God’ they did not mean he was deity – except in an approximate sense.</a:t>
            </a:r>
          </a:p>
          <a:p>
            <a:pPr marL="330868" indent="-330868" defTabSz="457200">
              <a:buSzPct val="60000"/>
              <a:buBlip>
                <a:blip r:embed="rId6"/>
              </a:buBlip>
              <a:defRPr sz="3300">
                <a:solidFill>
                  <a:srgbClr val="941100"/>
                </a:solidFill>
                <a:uFill>
                  <a:solidFill>
                    <a:srgbClr val="000000"/>
                  </a:solidFill>
                </a:uFill>
                <a:latin typeface="Helvetica"/>
                <a:ea typeface="Helvetica"/>
                <a:cs typeface="Helvetica"/>
                <a:sym typeface="Helvetica"/>
              </a:defRPr>
            </a:pPr>
          </a:p>
          <a:p>
            <a:pPr marL="330868" indent="-330868" defTabSz="457200">
              <a:buSzPct val="60000"/>
              <a:buBlip>
                <a:blip r:embed="rId6"/>
              </a:buBlip>
              <a:defRPr sz="3300">
                <a:solidFill>
                  <a:srgbClr val="941100"/>
                </a:solidFill>
                <a:uFill>
                  <a:solidFill>
                    <a:srgbClr val="000000"/>
                  </a:solidFill>
                </a:uFill>
                <a:latin typeface="Helvetica"/>
                <a:ea typeface="Helvetica"/>
                <a:cs typeface="Helvetica"/>
                <a:sym typeface="Helvetica"/>
              </a:defRPr>
            </a:pPr>
            <a:r>
              <a:t>He is then a lesser being, a created being – the first and greatest but created.</a:t>
            </a:r>
          </a:p>
          <a:p>
            <a:pPr marL="330868" indent="-330868" defTabSz="457200">
              <a:buSzPct val="60000"/>
              <a:buBlip>
                <a:blip r:embed="rId6"/>
              </a:buBlip>
              <a:defRPr sz="3300">
                <a:solidFill>
                  <a:srgbClr val="941100"/>
                </a:solidFill>
                <a:uFill>
                  <a:solidFill>
                    <a:srgbClr val="000000"/>
                  </a:solidFill>
                </a:uFill>
                <a:latin typeface="Helvetica"/>
                <a:ea typeface="Helvetica"/>
                <a:cs typeface="Helvetica"/>
                <a:sym typeface="Helvetica"/>
              </a:defRPr>
            </a:pPr>
          </a:p>
          <a:p>
            <a:pPr marL="330868" indent="-330868" defTabSz="457200">
              <a:buSzPct val="60000"/>
              <a:buBlip>
                <a:blip r:embed="rId6"/>
              </a:buBlip>
              <a:defRPr sz="3300">
                <a:solidFill>
                  <a:srgbClr val="941100"/>
                </a:solidFill>
                <a:uFill>
                  <a:solidFill>
                    <a:srgbClr val="000000"/>
                  </a:solidFill>
                </a:uFill>
                <a:latin typeface="Helvetica"/>
                <a:ea typeface="Helvetica"/>
                <a:cs typeface="Helvetica"/>
                <a:sym typeface="Helvetica"/>
              </a:defRPr>
            </a:pPr>
            <a:r>
              <a:t>Arius writes to the bishop at Nicomedia: </a:t>
            </a:r>
            <a:r>
              <a:rPr i="1"/>
              <a:t>“The Son has a beginning but ... God is without beginning.”</a:t>
            </a:r>
            <a:r>
              <a:rPr i="1" sz="1200">
                <a:latin typeface="Times Roman"/>
                <a:ea typeface="Times Roman"/>
                <a:cs typeface="Times Roman"/>
                <a:sym typeface="Times Roman"/>
              </a:rPr>
              <a:t> </a:t>
            </a:r>
            <a:r>
              <a:rPr sz="1200">
                <a:latin typeface="Times Roman"/>
                <a:ea typeface="Times Roman"/>
                <a:cs typeface="Times Roman"/>
                <a:sym typeface="Times Roman"/>
              </a:rPr>
              <a:t> </a:t>
            </a:r>
          </a:p>
        </p:txBody>
      </p:sp>
    </p:spTree>
  </p:cSld>
  <p:clrMapOvr>
    <a:masterClrMapping/>
  </p:clrMapOvr>
  <p:transition xmlns:p14="http://schemas.microsoft.com/office/powerpoint/2010/main" spd="med" advClick="1"/>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47" name="Copy of TrainingWORKS -LMAP mono (transparent).png" descr="Copy of TrainingWORKS -LMAP mono (transparent).png"/>
          <p:cNvPicPr>
            <a:picLocks noChangeAspect="1"/>
          </p:cNvPicPr>
          <p:nvPr/>
        </p:nvPicPr>
        <p:blipFill>
          <a:blip r:embed="rId2">
            <a:extLst/>
          </a:blip>
          <a:stretch>
            <a:fillRect/>
          </a:stretch>
        </p:blipFill>
        <p:spPr>
          <a:xfrm>
            <a:off x="196644" y="5893310"/>
            <a:ext cx="2011318" cy="525211"/>
          </a:xfrm>
          <a:prstGeom prst="rect">
            <a:avLst/>
          </a:prstGeom>
          <a:ln w="12700">
            <a:miter lim="400000"/>
          </a:ln>
        </p:spPr>
      </p:pic>
      <p:pic>
        <p:nvPicPr>
          <p:cNvPr id="248" name="TrainingWORKS SOM-LMAP mono.png" descr="TrainingWORKS SOM-LMAP mono.png"/>
          <p:cNvPicPr>
            <a:picLocks noChangeAspect="1"/>
          </p:cNvPicPr>
          <p:nvPr/>
        </p:nvPicPr>
        <p:blipFill>
          <a:blip r:embed="rId3">
            <a:extLst/>
          </a:blip>
          <a:srcRect l="8127" t="56659" r="57452" b="39204"/>
          <a:stretch>
            <a:fillRect/>
          </a:stretch>
        </p:blipFill>
        <p:spPr>
          <a:xfrm>
            <a:off x="248905" y="6458649"/>
            <a:ext cx="1907698" cy="152832"/>
          </a:xfrm>
          <a:custGeom>
            <a:avLst/>
            <a:gdLst/>
            <a:ahLst/>
            <a:cxnLst>
              <a:cxn ang="0">
                <a:pos x="wd2" y="hd2"/>
              </a:cxn>
              <a:cxn ang="5400000">
                <a:pos x="wd2" y="hd2"/>
              </a:cxn>
              <a:cxn ang="10800000">
                <a:pos x="wd2" y="hd2"/>
              </a:cxn>
              <a:cxn ang="16200000">
                <a:pos x="wd2" y="hd2"/>
              </a:cxn>
            </a:cxnLst>
            <a:rect l="0" t="0" r="r" b="b"/>
            <a:pathLst>
              <a:path w="21496" h="18699" fill="norm" stroke="1" extrusionOk="0">
                <a:moveTo>
                  <a:pt x="521" y="17"/>
                </a:moveTo>
                <a:cubicBezTo>
                  <a:pt x="345" y="143"/>
                  <a:pt x="173" y="962"/>
                  <a:pt x="106" y="2445"/>
                </a:cubicBezTo>
                <a:cubicBezTo>
                  <a:pt x="-20" y="5205"/>
                  <a:pt x="77" y="7780"/>
                  <a:pt x="374" y="9437"/>
                </a:cubicBezTo>
                <a:cubicBezTo>
                  <a:pt x="732" y="11433"/>
                  <a:pt x="857" y="12724"/>
                  <a:pt x="857" y="14487"/>
                </a:cubicBezTo>
                <a:cubicBezTo>
                  <a:pt x="857" y="17769"/>
                  <a:pt x="322" y="18133"/>
                  <a:pt x="208" y="14924"/>
                </a:cubicBezTo>
                <a:cubicBezTo>
                  <a:pt x="182" y="14185"/>
                  <a:pt x="123" y="13565"/>
                  <a:pt x="79" y="13565"/>
                </a:cubicBezTo>
                <a:cubicBezTo>
                  <a:pt x="-43" y="13565"/>
                  <a:pt x="-20" y="15846"/>
                  <a:pt x="119" y="17352"/>
                </a:cubicBezTo>
                <a:cubicBezTo>
                  <a:pt x="194" y="18165"/>
                  <a:pt x="381" y="18663"/>
                  <a:pt x="593" y="18663"/>
                </a:cubicBezTo>
                <a:cubicBezTo>
                  <a:pt x="885" y="18663"/>
                  <a:pt x="954" y="18353"/>
                  <a:pt x="1027" y="16624"/>
                </a:cubicBezTo>
                <a:cubicBezTo>
                  <a:pt x="1169" y="13223"/>
                  <a:pt x="1053" y="10733"/>
                  <a:pt x="660" y="8660"/>
                </a:cubicBezTo>
                <a:cubicBezTo>
                  <a:pt x="268" y="6588"/>
                  <a:pt x="164" y="4902"/>
                  <a:pt x="311" y="2979"/>
                </a:cubicBezTo>
                <a:cubicBezTo>
                  <a:pt x="447" y="1202"/>
                  <a:pt x="684" y="1414"/>
                  <a:pt x="799" y="3416"/>
                </a:cubicBezTo>
                <a:cubicBezTo>
                  <a:pt x="894" y="5069"/>
                  <a:pt x="1089" y="5754"/>
                  <a:pt x="1089" y="4436"/>
                </a:cubicBezTo>
                <a:cubicBezTo>
                  <a:pt x="1089" y="4073"/>
                  <a:pt x="1037" y="2924"/>
                  <a:pt x="969" y="1862"/>
                </a:cubicBezTo>
                <a:cubicBezTo>
                  <a:pt x="880" y="491"/>
                  <a:pt x="698" y="-109"/>
                  <a:pt x="521" y="17"/>
                </a:cubicBezTo>
                <a:close/>
                <a:moveTo>
                  <a:pt x="1872" y="17"/>
                </a:moveTo>
                <a:cubicBezTo>
                  <a:pt x="1453" y="17"/>
                  <a:pt x="1326" y="2179"/>
                  <a:pt x="1326" y="9340"/>
                </a:cubicBezTo>
                <a:cubicBezTo>
                  <a:pt x="1326" y="12999"/>
                  <a:pt x="1367" y="15529"/>
                  <a:pt x="1447" y="16770"/>
                </a:cubicBezTo>
                <a:cubicBezTo>
                  <a:pt x="1536" y="18145"/>
                  <a:pt x="1648" y="18673"/>
                  <a:pt x="1859" y="18663"/>
                </a:cubicBezTo>
                <a:cubicBezTo>
                  <a:pt x="2203" y="18648"/>
                  <a:pt x="2300" y="17997"/>
                  <a:pt x="2373" y="15458"/>
                </a:cubicBezTo>
                <a:cubicBezTo>
                  <a:pt x="2414" y="14038"/>
                  <a:pt x="2397" y="13565"/>
                  <a:pt x="2306" y="13565"/>
                </a:cubicBezTo>
                <a:cubicBezTo>
                  <a:pt x="2238" y="13565"/>
                  <a:pt x="2185" y="14144"/>
                  <a:pt x="2185" y="14827"/>
                </a:cubicBezTo>
                <a:cubicBezTo>
                  <a:pt x="2185" y="16959"/>
                  <a:pt x="1919" y="17927"/>
                  <a:pt x="1729" y="16478"/>
                </a:cubicBezTo>
                <a:cubicBezTo>
                  <a:pt x="1585" y="15380"/>
                  <a:pt x="1559" y="14351"/>
                  <a:pt x="1559" y="9389"/>
                </a:cubicBezTo>
                <a:cubicBezTo>
                  <a:pt x="1559" y="5366"/>
                  <a:pt x="1596" y="3301"/>
                  <a:pt x="1675" y="2590"/>
                </a:cubicBezTo>
                <a:cubicBezTo>
                  <a:pt x="1836" y="1138"/>
                  <a:pt x="2055" y="1819"/>
                  <a:pt x="2145" y="4047"/>
                </a:cubicBezTo>
                <a:cubicBezTo>
                  <a:pt x="2227" y="6087"/>
                  <a:pt x="2418" y="6666"/>
                  <a:pt x="2418" y="4873"/>
                </a:cubicBezTo>
                <a:cubicBezTo>
                  <a:pt x="2418" y="2178"/>
                  <a:pt x="2175" y="17"/>
                  <a:pt x="1872" y="17"/>
                </a:cubicBezTo>
                <a:close/>
                <a:moveTo>
                  <a:pt x="2802" y="17"/>
                </a:moveTo>
                <a:cubicBezTo>
                  <a:pt x="2760" y="17"/>
                  <a:pt x="2731" y="4046"/>
                  <a:pt x="2731" y="9340"/>
                </a:cubicBezTo>
                <a:cubicBezTo>
                  <a:pt x="2731" y="14634"/>
                  <a:pt x="2760" y="18663"/>
                  <a:pt x="2802" y="18663"/>
                </a:cubicBezTo>
                <a:cubicBezTo>
                  <a:pt x="2843" y="18663"/>
                  <a:pt x="2887" y="16849"/>
                  <a:pt x="2901" y="14633"/>
                </a:cubicBezTo>
                <a:lnTo>
                  <a:pt x="2927" y="10603"/>
                </a:lnTo>
                <a:lnTo>
                  <a:pt x="3276" y="10603"/>
                </a:lnTo>
                <a:lnTo>
                  <a:pt x="3629" y="10603"/>
                </a:lnTo>
                <a:lnTo>
                  <a:pt x="3652" y="14633"/>
                </a:lnTo>
                <a:cubicBezTo>
                  <a:pt x="3665" y="16849"/>
                  <a:pt x="3710" y="18663"/>
                  <a:pt x="3750" y="18663"/>
                </a:cubicBezTo>
                <a:cubicBezTo>
                  <a:pt x="3792" y="18663"/>
                  <a:pt x="3822" y="14634"/>
                  <a:pt x="3822" y="9340"/>
                </a:cubicBezTo>
                <a:cubicBezTo>
                  <a:pt x="3822" y="4046"/>
                  <a:pt x="3792" y="17"/>
                  <a:pt x="3750" y="17"/>
                </a:cubicBezTo>
                <a:cubicBezTo>
                  <a:pt x="3710" y="17"/>
                  <a:pt x="3665" y="1831"/>
                  <a:pt x="3652" y="4047"/>
                </a:cubicBezTo>
                <a:lnTo>
                  <a:pt x="3629" y="8078"/>
                </a:lnTo>
                <a:lnTo>
                  <a:pt x="3276" y="8078"/>
                </a:lnTo>
                <a:lnTo>
                  <a:pt x="2927" y="8078"/>
                </a:lnTo>
                <a:lnTo>
                  <a:pt x="2901" y="4047"/>
                </a:lnTo>
                <a:cubicBezTo>
                  <a:pt x="2887" y="1831"/>
                  <a:pt x="2843" y="17"/>
                  <a:pt x="2802" y="17"/>
                </a:cubicBezTo>
                <a:close/>
                <a:moveTo>
                  <a:pt x="4774" y="17"/>
                </a:moveTo>
                <a:cubicBezTo>
                  <a:pt x="4616" y="24"/>
                  <a:pt x="4445" y="296"/>
                  <a:pt x="4394" y="648"/>
                </a:cubicBezTo>
                <a:cubicBezTo>
                  <a:pt x="4255" y="1608"/>
                  <a:pt x="4135" y="5644"/>
                  <a:pt x="4135" y="9340"/>
                </a:cubicBezTo>
                <a:cubicBezTo>
                  <a:pt x="4135" y="13037"/>
                  <a:pt x="4255" y="17023"/>
                  <a:pt x="4394" y="17983"/>
                </a:cubicBezTo>
                <a:cubicBezTo>
                  <a:pt x="4559" y="19125"/>
                  <a:pt x="5017" y="18696"/>
                  <a:pt x="5163" y="17255"/>
                </a:cubicBezTo>
                <a:cubicBezTo>
                  <a:pt x="5276" y="16146"/>
                  <a:pt x="5306" y="14601"/>
                  <a:pt x="5306" y="9826"/>
                </a:cubicBezTo>
                <a:cubicBezTo>
                  <a:pt x="5306" y="2230"/>
                  <a:pt x="5185" y="-2"/>
                  <a:pt x="4774" y="17"/>
                </a:cubicBezTo>
                <a:close/>
                <a:moveTo>
                  <a:pt x="6201" y="17"/>
                </a:moveTo>
                <a:cubicBezTo>
                  <a:pt x="6039" y="-77"/>
                  <a:pt x="5869" y="375"/>
                  <a:pt x="5763" y="1425"/>
                </a:cubicBezTo>
                <a:cubicBezTo>
                  <a:pt x="5569" y="3326"/>
                  <a:pt x="5552" y="15305"/>
                  <a:pt x="5740" y="17352"/>
                </a:cubicBezTo>
                <a:cubicBezTo>
                  <a:pt x="5901" y="19101"/>
                  <a:pt x="6387" y="19033"/>
                  <a:pt x="6567" y="17255"/>
                </a:cubicBezTo>
                <a:cubicBezTo>
                  <a:pt x="6757" y="15389"/>
                  <a:pt x="6773" y="4754"/>
                  <a:pt x="6590" y="1911"/>
                </a:cubicBezTo>
                <a:cubicBezTo>
                  <a:pt x="6515" y="755"/>
                  <a:pt x="6363" y="111"/>
                  <a:pt x="6201" y="17"/>
                </a:cubicBezTo>
                <a:close/>
                <a:moveTo>
                  <a:pt x="7140" y="17"/>
                </a:moveTo>
                <a:cubicBezTo>
                  <a:pt x="7047" y="17"/>
                  <a:pt x="7024" y="1715"/>
                  <a:pt x="7024" y="9340"/>
                </a:cubicBezTo>
                <a:lnTo>
                  <a:pt x="7024" y="18663"/>
                </a:lnTo>
                <a:lnTo>
                  <a:pt x="7493" y="18663"/>
                </a:lnTo>
                <a:cubicBezTo>
                  <a:pt x="8026" y="18663"/>
                  <a:pt x="8131" y="17214"/>
                  <a:pt x="7627" y="16818"/>
                </a:cubicBezTo>
                <a:lnTo>
                  <a:pt x="7296" y="16527"/>
                </a:lnTo>
                <a:lnTo>
                  <a:pt x="7274" y="8272"/>
                </a:lnTo>
                <a:cubicBezTo>
                  <a:pt x="7256" y="1688"/>
                  <a:pt x="7231" y="17"/>
                  <a:pt x="7140" y="17"/>
                </a:cubicBezTo>
                <a:close/>
                <a:moveTo>
                  <a:pt x="9291" y="17"/>
                </a:moveTo>
                <a:cubicBezTo>
                  <a:pt x="8837" y="17"/>
                  <a:pt x="8741" y="1566"/>
                  <a:pt x="8741" y="9049"/>
                </a:cubicBezTo>
                <a:cubicBezTo>
                  <a:pt x="8741" y="12545"/>
                  <a:pt x="8777" y="16110"/>
                  <a:pt x="8821" y="17012"/>
                </a:cubicBezTo>
                <a:cubicBezTo>
                  <a:pt x="8882" y="18253"/>
                  <a:pt x="8986" y="18663"/>
                  <a:pt x="9246" y="18663"/>
                </a:cubicBezTo>
                <a:cubicBezTo>
                  <a:pt x="9710" y="18663"/>
                  <a:pt x="9832" y="16717"/>
                  <a:pt x="9832" y="9340"/>
                </a:cubicBezTo>
                <a:cubicBezTo>
                  <a:pt x="9832" y="2185"/>
                  <a:pt x="9709" y="17"/>
                  <a:pt x="9291" y="17"/>
                </a:cubicBezTo>
                <a:close/>
                <a:moveTo>
                  <a:pt x="10145" y="17"/>
                </a:moveTo>
                <a:lnTo>
                  <a:pt x="10145" y="9340"/>
                </a:lnTo>
                <a:cubicBezTo>
                  <a:pt x="10145" y="16911"/>
                  <a:pt x="10170" y="18663"/>
                  <a:pt x="10261" y="18663"/>
                </a:cubicBezTo>
                <a:cubicBezTo>
                  <a:pt x="10341" y="18663"/>
                  <a:pt x="10379" y="17462"/>
                  <a:pt x="10395" y="14633"/>
                </a:cubicBezTo>
                <a:cubicBezTo>
                  <a:pt x="10419" y="10643"/>
                  <a:pt x="10423" y="10620"/>
                  <a:pt x="10713" y="10360"/>
                </a:cubicBezTo>
                <a:cubicBezTo>
                  <a:pt x="10874" y="10215"/>
                  <a:pt x="11004" y="9750"/>
                  <a:pt x="11004" y="9340"/>
                </a:cubicBezTo>
                <a:cubicBezTo>
                  <a:pt x="11004" y="8930"/>
                  <a:pt x="10874" y="8465"/>
                  <a:pt x="10713" y="8320"/>
                </a:cubicBezTo>
                <a:cubicBezTo>
                  <a:pt x="10435" y="8070"/>
                  <a:pt x="10418" y="7934"/>
                  <a:pt x="10418" y="5115"/>
                </a:cubicBezTo>
                <a:cubicBezTo>
                  <a:pt x="10418" y="2176"/>
                  <a:pt x="10422" y="2118"/>
                  <a:pt x="10789" y="1862"/>
                </a:cubicBezTo>
                <a:cubicBezTo>
                  <a:pt x="11344" y="1475"/>
                  <a:pt x="11238" y="17"/>
                  <a:pt x="10655" y="17"/>
                </a:cubicBezTo>
                <a:lnTo>
                  <a:pt x="10145" y="17"/>
                </a:lnTo>
                <a:close/>
                <a:moveTo>
                  <a:pt x="12095" y="17"/>
                </a:moveTo>
                <a:cubicBezTo>
                  <a:pt x="11955" y="17"/>
                  <a:pt x="11943" y="690"/>
                  <a:pt x="11943" y="9340"/>
                </a:cubicBezTo>
                <a:cubicBezTo>
                  <a:pt x="11943" y="16911"/>
                  <a:pt x="11963" y="18663"/>
                  <a:pt x="12055" y="18663"/>
                </a:cubicBezTo>
                <a:cubicBezTo>
                  <a:pt x="12134" y="18663"/>
                  <a:pt x="12176" y="17462"/>
                  <a:pt x="12193" y="14633"/>
                </a:cubicBezTo>
                <a:cubicBezTo>
                  <a:pt x="12223" y="9612"/>
                  <a:pt x="12338" y="9664"/>
                  <a:pt x="12484" y="14779"/>
                </a:cubicBezTo>
                <a:cubicBezTo>
                  <a:pt x="12545" y="16931"/>
                  <a:pt x="12629" y="18576"/>
                  <a:pt x="12672" y="18421"/>
                </a:cubicBezTo>
                <a:cubicBezTo>
                  <a:pt x="12715" y="18265"/>
                  <a:pt x="12806" y="16379"/>
                  <a:pt x="12873" y="14196"/>
                </a:cubicBezTo>
                <a:cubicBezTo>
                  <a:pt x="12940" y="12012"/>
                  <a:pt x="13031" y="10092"/>
                  <a:pt x="13074" y="9971"/>
                </a:cubicBezTo>
                <a:cubicBezTo>
                  <a:pt x="13117" y="9851"/>
                  <a:pt x="13164" y="11747"/>
                  <a:pt x="13177" y="14196"/>
                </a:cubicBezTo>
                <a:cubicBezTo>
                  <a:pt x="13194" y="17399"/>
                  <a:pt x="13230" y="18663"/>
                  <a:pt x="13311" y="18663"/>
                </a:cubicBezTo>
                <a:cubicBezTo>
                  <a:pt x="13403" y="18663"/>
                  <a:pt x="13423" y="16918"/>
                  <a:pt x="13423" y="9340"/>
                </a:cubicBezTo>
                <a:cubicBezTo>
                  <a:pt x="13423" y="621"/>
                  <a:pt x="13415" y="17"/>
                  <a:pt x="13271" y="17"/>
                </a:cubicBezTo>
                <a:cubicBezTo>
                  <a:pt x="13147" y="17"/>
                  <a:pt x="13084" y="1200"/>
                  <a:pt x="12949" y="6135"/>
                </a:cubicBezTo>
                <a:cubicBezTo>
                  <a:pt x="12856" y="9517"/>
                  <a:pt x="12752" y="12658"/>
                  <a:pt x="12716" y="13079"/>
                </a:cubicBezTo>
                <a:cubicBezTo>
                  <a:pt x="12641" y="13980"/>
                  <a:pt x="12541" y="11628"/>
                  <a:pt x="12368" y="4873"/>
                </a:cubicBezTo>
                <a:cubicBezTo>
                  <a:pt x="12271" y="1091"/>
                  <a:pt x="12212" y="17"/>
                  <a:pt x="12095" y="17"/>
                </a:cubicBezTo>
                <a:close/>
                <a:moveTo>
                  <a:pt x="13893" y="17"/>
                </a:moveTo>
                <a:cubicBezTo>
                  <a:pt x="13845" y="17"/>
                  <a:pt x="13816" y="3685"/>
                  <a:pt x="13816" y="9340"/>
                </a:cubicBezTo>
                <a:cubicBezTo>
                  <a:pt x="13816" y="14995"/>
                  <a:pt x="13845" y="18663"/>
                  <a:pt x="13893" y="18663"/>
                </a:cubicBezTo>
                <a:cubicBezTo>
                  <a:pt x="13940" y="18663"/>
                  <a:pt x="13973" y="14995"/>
                  <a:pt x="13973" y="9340"/>
                </a:cubicBezTo>
                <a:cubicBezTo>
                  <a:pt x="13973" y="3685"/>
                  <a:pt x="13940" y="17"/>
                  <a:pt x="13893" y="17"/>
                </a:cubicBezTo>
                <a:close/>
                <a:moveTo>
                  <a:pt x="15417" y="17"/>
                </a:moveTo>
                <a:cubicBezTo>
                  <a:pt x="15326" y="17"/>
                  <a:pt x="15297" y="1153"/>
                  <a:pt x="15297" y="5067"/>
                </a:cubicBezTo>
                <a:cubicBezTo>
                  <a:pt x="15297" y="7838"/>
                  <a:pt x="15269" y="10292"/>
                  <a:pt x="15230" y="10554"/>
                </a:cubicBezTo>
                <a:cubicBezTo>
                  <a:pt x="15191" y="10816"/>
                  <a:pt x="15037" y="8664"/>
                  <a:pt x="14890" y="5747"/>
                </a:cubicBezTo>
                <a:cubicBezTo>
                  <a:pt x="14742" y="2830"/>
                  <a:pt x="14563" y="313"/>
                  <a:pt x="14492" y="162"/>
                </a:cubicBezTo>
                <a:cubicBezTo>
                  <a:pt x="14377" y="-80"/>
                  <a:pt x="14362" y="994"/>
                  <a:pt x="14362" y="9292"/>
                </a:cubicBezTo>
                <a:cubicBezTo>
                  <a:pt x="14362" y="17075"/>
                  <a:pt x="14381" y="18663"/>
                  <a:pt x="14478" y="18663"/>
                </a:cubicBezTo>
                <a:cubicBezTo>
                  <a:pt x="14570" y="18663"/>
                  <a:pt x="14595" y="17515"/>
                  <a:pt x="14595" y="13225"/>
                </a:cubicBezTo>
                <a:cubicBezTo>
                  <a:pt x="14595" y="10220"/>
                  <a:pt x="14629" y="7482"/>
                  <a:pt x="14671" y="7203"/>
                </a:cubicBezTo>
                <a:cubicBezTo>
                  <a:pt x="14712" y="6925"/>
                  <a:pt x="14872" y="9407"/>
                  <a:pt x="15024" y="12691"/>
                </a:cubicBezTo>
                <a:cubicBezTo>
                  <a:pt x="15432" y="21491"/>
                  <a:pt x="15534" y="20833"/>
                  <a:pt x="15534" y="9340"/>
                </a:cubicBezTo>
                <a:cubicBezTo>
                  <a:pt x="15534" y="1612"/>
                  <a:pt x="15514" y="17"/>
                  <a:pt x="15417" y="17"/>
                </a:cubicBezTo>
                <a:close/>
                <a:moveTo>
                  <a:pt x="16039" y="17"/>
                </a:moveTo>
                <a:cubicBezTo>
                  <a:pt x="15942" y="17"/>
                  <a:pt x="15923" y="1612"/>
                  <a:pt x="15923" y="9340"/>
                </a:cubicBezTo>
                <a:cubicBezTo>
                  <a:pt x="15923" y="17068"/>
                  <a:pt x="15942" y="18663"/>
                  <a:pt x="16039" y="18663"/>
                </a:cubicBezTo>
                <a:cubicBezTo>
                  <a:pt x="16136" y="18663"/>
                  <a:pt x="16155" y="17068"/>
                  <a:pt x="16155" y="9340"/>
                </a:cubicBezTo>
                <a:cubicBezTo>
                  <a:pt x="16155" y="1612"/>
                  <a:pt x="16136" y="17"/>
                  <a:pt x="16039" y="17"/>
                </a:cubicBezTo>
                <a:close/>
                <a:moveTo>
                  <a:pt x="16992" y="17"/>
                </a:moveTo>
                <a:cubicBezTo>
                  <a:pt x="16815" y="143"/>
                  <a:pt x="16643" y="962"/>
                  <a:pt x="16576" y="2445"/>
                </a:cubicBezTo>
                <a:cubicBezTo>
                  <a:pt x="16450" y="5205"/>
                  <a:pt x="16547" y="7780"/>
                  <a:pt x="16844" y="9437"/>
                </a:cubicBezTo>
                <a:cubicBezTo>
                  <a:pt x="17340" y="12200"/>
                  <a:pt x="17483" y="15168"/>
                  <a:pt x="17193" y="16818"/>
                </a:cubicBezTo>
                <a:cubicBezTo>
                  <a:pt x="17017" y="17817"/>
                  <a:pt x="16705" y="16581"/>
                  <a:pt x="16705" y="14876"/>
                </a:cubicBezTo>
                <a:cubicBezTo>
                  <a:pt x="16705" y="14161"/>
                  <a:pt x="16649" y="13565"/>
                  <a:pt x="16585" y="13565"/>
                </a:cubicBezTo>
                <a:cubicBezTo>
                  <a:pt x="16432" y="13565"/>
                  <a:pt x="16438" y="15663"/>
                  <a:pt x="16594" y="17352"/>
                </a:cubicBezTo>
                <a:cubicBezTo>
                  <a:pt x="16668" y="18165"/>
                  <a:pt x="16851" y="18663"/>
                  <a:pt x="17063" y="18663"/>
                </a:cubicBezTo>
                <a:cubicBezTo>
                  <a:pt x="17355" y="18663"/>
                  <a:pt x="17424" y="18353"/>
                  <a:pt x="17497" y="16624"/>
                </a:cubicBezTo>
                <a:cubicBezTo>
                  <a:pt x="17639" y="13223"/>
                  <a:pt x="17527" y="10733"/>
                  <a:pt x="17135" y="8660"/>
                </a:cubicBezTo>
                <a:cubicBezTo>
                  <a:pt x="16742" y="6588"/>
                  <a:pt x="16634" y="4902"/>
                  <a:pt x="16781" y="2979"/>
                </a:cubicBezTo>
                <a:cubicBezTo>
                  <a:pt x="16917" y="1202"/>
                  <a:pt x="17154" y="1414"/>
                  <a:pt x="17269" y="3416"/>
                </a:cubicBezTo>
                <a:cubicBezTo>
                  <a:pt x="17364" y="5069"/>
                  <a:pt x="17564" y="5754"/>
                  <a:pt x="17564" y="4436"/>
                </a:cubicBezTo>
                <a:cubicBezTo>
                  <a:pt x="17564" y="4073"/>
                  <a:pt x="17507" y="2924"/>
                  <a:pt x="17439" y="1862"/>
                </a:cubicBezTo>
                <a:cubicBezTo>
                  <a:pt x="17350" y="491"/>
                  <a:pt x="17168" y="-109"/>
                  <a:pt x="16992" y="17"/>
                </a:cubicBezTo>
                <a:close/>
                <a:moveTo>
                  <a:pt x="18266" y="17"/>
                </a:moveTo>
                <a:cubicBezTo>
                  <a:pt x="17736" y="17"/>
                  <a:pt x="17502" y="1320"/>
                  <a:pt x="17935" y="1862"/>
                </a:cubicBezTo>
                <a:lnTo>
                  <a:pt x="18150" y="2153"/>
                </a:lnTo>
                <a:lnTo>
                  <a:pt x="18172" y="10408"/>
                </a:lnTo>
                <a:cubicBezTo>
                  <a:pt x="18190" y="16894"/>
                  <a:pt x="18214" y="18663"/>
                  <a:pt x="18302" y="18663"/>
                </a:cubicBezTo>
                <a:cubicBezTo>
                  <a:pt x="18389" y="18663"/>
                  <a:pt x="18418" y="16894"/>
                  <a:pt x="18436" y="10408"/>
                </a:cubicBezTo>
                <a:cubicBezTo>
                  <a:pt x="18457" y="2563"/>
                  <a:pt x="18471" y="2119"/>
                  <a:pt x="18637" y="1862"/>
                </a:cubicBezTo>
                <a:cubicBezTo>
                  <a:pt x="19028" y="1259"/>
                  <a:pt x="18777" y="17"/>
                  <a:pt x="18266" y="17"/>
                </a:cubicBezTo>
                <a:close/>
                <a:moveTo>
                  <a:pt x="19125" y="17"/>
                </a:moveTo>
                <a:lnTo>
                  <a:pt x="19125" y="9340"/>
                </a:lnTo>
                <a:cubicBezTo>
                  <a:pt x="19125" y="14615"/>
                  <a:pt x="19155" y="18663"/>
                  <a:pt x="19196" y="18663"/>
                </a:cubicBezTo>
                <a:cubicBezTo>
                  <a:pt x="19237" y="18663"/>
                  <a:pt x="19281" y="17053"/>
                  <a:pt x="19295" y="15070"/>
                </a:cubicBezTo>
                <a:cubicBezTo>
                  <a:pt x="19318" y="11568"/>
                  <a:pt x="19325" y="11477"/>
                  <a:pt x="19590" y="11477"/>
                </a:cubicBezTo>
                <a:cubicBezTo>
                  <a:pt x="19802" y="11477"/>
                  <a:pt x="19866" y="11805"/>
                  <a:pt x="19885" y="13128"/>
                </a:cubicBezTo>
                <a:cubicBezTo>
                  <a:pt x="19943" y="17328"/>
                  <a:pt x="19990" y="18663"/>
                  <a:pt x="20082" y="18663"/>
                </a:cubicBezTo>
                <a:cubicBezTo>
                  <a:pt x="20191" y="18663"/>
                  <a:pt x="20169" y="12150"/>
                  <a:pt x="20055" y="10603"/>
                </a:cubicBezTo>
                <a:cubicBezTo>
                  <a:pt x="20019" y="10120"/>
                  <a:pt x="20024" y="9150"/>
                  <a:pt x="20064" y="8466"/>
                </a:cubicBezTo>
                <a:cubicBezTo>
                  <a:pt x="20104" y="7782"/>
                  <a:pt x="20135" y="6178"/>
                  <a:pt x="20135" y="4921"/>
                </a:cubicBezTo>
                <a:cubicBezTo>
                  <a:pt x="20137" y="1887"/>
                  <a:pt x="19876" y="17"/>
                  <a:pt x="19456" y="17"/>
                </a:cubicBezTo>
                <a:lnTo>
                  <a:pt x="19125" y="17"/>
                </a:lnTo>
                <a:close/>
                <a:moveTo>
                  <a:pt x="20439" y="17"/>
                </a:moveTo>
                <a:cubicBezTo>
                  <a:pt x="20321" y="17"/>
                  <a:pt x="20335" y="835"/>
                  <a:pt x="20569" y="6135"/>
                </a:cubicBezTo>
                <a:cubicBezTo>
                  <a:pt x="20730" y="9786"/>
                  <a:pt x="20842" y="13548"/>
                  <a:pt x="20842" y="15458"/>
                </a:cubicBezTo>
                <a:cubicBezTo>
                  <a:pt x="20842" y="17221"/>
                  <a:pt x="20875" y="18663"/>
                  <a:pt x="20918" y="18663"/>
                </a:cubicBezTo>
                <a:cubicBezTo>
                  <a:pt x="20961" y="18663"/>
                  <a:pt x="20998" y="17301"/>
                  <a:pt x="20998" y="15653"/>
                </a:cubicBezTo>
                <a:cubicBezTo>
                  <a:pt x="20998" y="14004"/>
                  <a:pt x="21086" y="10764"/>
                  <a:pt x="21195" y="8417"/>
                </a:cubicBezTo>
                <a:cubicBezTo>
                  <a:pt x="21512" y="1615"/>
                  <a:pt x="21557" y="17"/>
                  <a:pt x="21428" y="17"/>
                </a:cubicBezTo>
                <a:cubicBezTo>
                  <a:pt x="21366" y="17"/>
                  <a:pt x="21243" y="1793"/>
                  <a:pt x="21155" y="3950"/>
                </a:cubicBezTo>
                <a:cubicBezTo>
                  <a:pt x="21021" y="7235"/>
                  <a:pt x="20978" y="7683"/>
                  <a:pt x="20882" y="6815"/>
                </a:cubicBezTo>
                <a:cubicBezTo>
                  <a:pt x="20819" y="6245"/>
                  <a:pt x="20725" y="4469"/>
                  <a:pt x="20672" y="2882"/>
                </a:cubicBezTo>
                <a:cubicBezTo>
                  <a:pt x="20612" y="1088"/>
                  <a:pt x="20525" y="17"/>
                  <a:pt x="20439" y="17"/>
                </a:cubicBezTo>
                <a:close/>
                <a:moveTo>
                  <a:pt x="6125" y="1716"/>
                </a:moveTo>
                <a:cubicBezTo>
                  <a:pt x="6385" y="1716"/>
                  <a:pt x="6554" y="4734"/>
                  <a:pt x="6554" y="9340"/>
                </a:cubicBezTo>
                <a:cubicBezTo>
                  <a:pt x="6554" y="11465"/>
                  <a:pt x="6500" y="14033"/>
                  <a:pt x="6433" y="15070"/>
                </a:cubicBezTo>
                <a:cubicBezTo>
                  <a:pt x="6283" y="17406"/>
                  <a:pt x="5966" y="17538"/>
                  <a:pt x="5856" y="15313"/>
                </a:cubicBezTo>
                <a:cubicBezTo>
                  <a:pt x="5812" y="14410"/>
                  <a:pt x="5776" y="11734"/>
                  <a:pt x="5776" y="9340"/>
                </a:cubicBezTo>
                <a:cubicBezTo>
                  <a:pt x="5776" y="3966"/>
                  <a:pt x="5879" y="1716"/>
                  <a:pt x="6125" y="1716"/>
                </a:cubicBezTo>
                <a:close/>
                <a:moveTo>
                  <a:pt x="19617" y="1765"/>
                </a:moveTo>
                <a:cubicBezTo>
                  <a:pt x="19764" y="2021"/>
                  <a:pt x="19903" y="3371"/>
                  <a:pt x="19903" y="5601"/>
                </a:cubicBezTo>
                <a:cubicBezTo>
                  <a:pt x="19903" y="6697"/>
                  <a:pt x="19839" y="7982"/>
                  <a:pt x="19755" y="8466"/>
                </a:cubicBezTo>
                <a:cubicBezTo>
                  <a:pt x="19410" y="10472"/>
                  <a:pt x="19247" y="9076"/>
                  <a:pt x="19295" y="4533"/>
                </a:cubicBezTo>
                <a:cubicBezTo>
                  <a:pt x="19318" y="2343"/>
                  <a:pt x="19470" y="1509"/>
                  <a:pt x="19617" y="1765"/>
                </a:cubicBezTo>
                <a:close/>
                <a:moveTo>
                  <a:pt x="4685" y="1813"/>
                </a:moveTo>
                <a:cubicBezTo>
                  <a:pt x="4822" y="1725"/>
                  <a:pt x="4976" y="2598"/>
                  <a:pt x="5056" y="4241"/>
                </a:cubicBezTo>
                <a:cubicBezTo>
                  <a:pt x="5178" y="6751"/>
                  <a:pt x="5142" y="13769"/>
                  <a:pt x="4998" y="15653"/>
                </a:cubicBezTo>
                <a:cubicBezTo>
                  <a:pt x="4859" y="17470"/>
                  <a:pt x="4549" y="17277"/>
                  <a:pt x="4452" y="15313"/>
                </a:cubicBezTo>
                <a:cubicBezTo>
                  <a:pt x="4338" y="12990"/>
                  <a:pt x="4349" y="4882"/>
                  <a:pt x="4470" y="3076"/>
                </a:cubicBezTo>
                <a:cubicBezTo>
                  <a:pt x="4523" y="2295"/>
                  <a:pt x="4602" y="1867"/>
                  <a:pt x="4685" y="1813"/>
                </a:cubicBezTo>
                <a:close/>
                <a:moveTo>
                  <a:pt x="9210" y="1813"/>
                </a:moveTo>
                <a:cubicBezTo>
                  <a:pt x="9348" y="1725"/>
                  <a:pt x="9501" y="2596"/>
                  <a:pt x="9577" y="4241"/>
                </a:cubicBezTo>
                <a:cubicBezTo>
                  <a:pt x="9713" y="7173"/>
                  <a:pt x="9701" y="12805"/>
                  <a:pt x="9555" y="15070"/>
                </a:cubicBezTo>
                <a:cubicBezTo>
                  <a:pt x="9404" y="17406"/>
                  <a:pt x="9087" y="17538"/>
                  <a:pt x="8978" y="15313"/>
                </a:cubicBezTo>
                <a:cubicBezTo>
                  <a:pt x="8863" y="12990"/>
                  <a:pt x="8879" y="4882"/>
                  <a:pt x="9000" y="3076"/>
                </a:cubicBezTo>
                <a:cubicBezTo>
                  <a:pt x="9053" y="2292"/>
                  <a:pt x="9128" y="1867"/>
                  <a:pt x="9210" y="1813"/>
                </a:cubicBezTo>
                <a:close/>
              </a:path>
            </a:pathLst>
          </a:custGeom>
          <a:ln w="12700">
            <a:miter lim="400000"/>
          </a:ln>
        </p:spPr>
      </p:pic>
      <p:sp>
        <p:nvSpPr>
          <p:cNvPr id="249" name="Arius"/>
          <p:cNvSpPr txBox="1"/>
          <p:nvPr/>
        </p:nvSpPr>
        <p:spPr>
          <a:xfrm>
            <a:off x="5422900" y="174749"/>
            <a:ext cx="1346201" cy="7899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lgn="ctr" defTabSz="457200">
              <a:defRPr sz="4000">
                <a:uFill>
                  <a:solidFill>
                    <a:srgbClr val="000000"/>
                  </a:solidFill>
                </a:uFill>
                <a:latin typeface="Avenir Black"/>
                <a:ea typeface="Avenir Black"/>
                <a:cs typeface="Avenir Black"/>
                <a:sym typeface="Avenir Black"/>
              </a:defRPr>
            </a:lvl1pPr>
          </a:lstStyle>
          <a:p>
            <a:pPr/>
            <a:r>
              <a:t>Arius</a:t>
            </a:r>
          </a:p>
        </p:txBody>
      </p:sp>
      <p:grpSp>
        <p:nvGrpSpPr>
          <p:cNvPr id="252" name="Image"/>
          <p:cNvGrpSpPr/>
          <p:nvPr/>
        </p:nvGrpSpPr>
        <p:grpSpPr>
          <a:xfrm>
            <a:off x="42333" y="38100"/>
            <a:ext cx="3200401" cy="2247900"/>
            <a:chOff x="0" y="0"/>
            <a:chExt cx="3200400" cy="2247900"/>
          </a:xfrm>
        </p:grpSpPr>
        <p:pic>
          <p:nvPicPr>
            <p:cNvPr id="251" name="Image" descr="Image"/>
            <p:cNvPicPr>
              <a:picLocks noChangeAspect="1"/>
            </p:cNvPicPr>
            <p:nvPr/>
          </p:nvPicPr>
          <p:blipFill>
            <a:blip r:embed="rId4">
              <a:extLst/>
            </a:blip>
            <a:stretch>
              <a:fillRect/>
            </a:stretch>
          </p:blipFill>
          <p:spPr>
            <a:xfrm>
              <a:off x="203200" y="203200"/>
              <a:ext cx="2794000" cy="1803400"/>
            </a:xfrm>
            <a:prstGeom prst="rect">
              <a:avLst/>
            </a:prstGeom>
            <a:ln>
              <a:noFill/>
            </a:ln>
            <a:effectLst/>
          </p:spPr>
        </p:pic>
        <p:pic>
          <p:nvPicPr>
            <p:cNvPr id="250" name="Image" descr="Image"/>
            <p:cNvPicPr>
              <a:picLocks noChangeAspect="0"/>
            </p:cNvPicPr>
            <p:nvPr/>
          </p:nvPicPr>
          <p:blipFill>
            <a:blip r:embed="rId5">
              <a:extLst/>
            </a:blip>
            <a:stretch>
              <a:fillRect/>
            </a:stretch>
          </p:blipFill>
          <p:spPr>
            <a:xfrm>
              <a:off x="0" y="0"/>
              <a:ext cx="3200400" cy="2247900"/>
            </a:xfrm>
            <a:prstGeom prst="rect">
              <a:avLst/>
            </a:prstGeom>
            <a:effectLst/>
          </p:spPr>
        </p:pic>
      </p:grpSp>
      <p:sp>
        <p:nvSpPr>
          <p:cNvPr id="253" name="Alexander, bishop of Alexandria, calls a synod (AD 320), Arius is condemned and excommunicated.…"/>
          <p:cNvSpPr txBox="1"/>
          <p:nvPr/>
        </p:nvSpPr>
        <p:spPr>
          <a:xfrm>
            <a:off x="3328161" y="1090929"/>
            <a:ext cx="8663847" cy="51714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marL="330868" indent="-330868" defTabSz="457200">
              <a:buSzPct val="60000"/>
              <a:buBlip>
                <a:blip r:embed="rId6"/>
              </a:buBlip>
              <a:defRPr sz="3300">
                <a:solidFill>
                  <a:srgbClr val="941100"/>
                </a:solidFill>
                <a:uFill>
                  <a:solidFill>
                    <a:srgbClr val="000000"/>
                  </a:solidFill>
                </a:uFill>
                <a:latin typeface="Helvetica"/>
                <a:ea typeface="Helvetica"/>
                <a:cs typeface="Helvetica"/>
                <a:sym typeface="Helvetica"/>
              </a:defRPr>
            </a:pPr>
            <a:r>
              <a:t>Alexander, bishop of Alexandria, calls a synod (AD 320), Arius is condemned and excommunicated.</a:t>
            </a:r>
            <a:r>
              <a:rPr sz="1200">
                <a:latin typeface="Times Roman"/>
                <a:ea typeface="Times Roman"/>
                <a:cs typeface="Times Roman"/>
                <a:sym typeface="Times Roman"/>
              </a:rPr>
              <a:t> </a:t>
            </a:r>
          </a:p>
          <a:p>
            <a:pPr marL="330868" indent="-330868" defTabSz="457200">
              <a:buSzPct val="60000"/>
              <a:buBlip>
                <a:blip r:embed="rId6"/>
              </a:buBlip>
              <a:defRPr sz="3300">
                <a:solidFill>
                  <a:srgbClr val="941100"/>
                </a:solidFill>
                <a:uFill>
                  <a:solidFill>
                    <a:srgbClr val="000000"/>
                  </a:solidFill>
                </a:uFill>
                <a:latin typeface="Helvetica"/>
                <a:ea typeface="Helvetica"/>
                <a:cs typeface="Helvetica"/>
                <a:sym typeface="Helvetica"/>
              </a:defRPr>
            </a:pPr>
          </a:p>
          <a:p>
            <a:pPr marL="330868" indent="-330868" defTabSz="457200">
              <a:buSzPct val="60000"/>
              <a:buBlip>
                <a:blip r:embed="rId6"/>
              </a:buBlip>
              <a:defRPr sz="3300">
                <a:solidFill>
                  <a:srgbClr val="941100"/>
                </a:solidFill>
                <a:uFill>
                  <a:solidFill>
                    <a:srgbClr val="000000"/>
                  </a:solidFill>
                </a:uFill>
                <a:latin typeface="Helvetica"/>
                <a:ea typeface="Helvetica"/>
                <a:cs typeface="Helvetica"/>
                <a:sym typeface="Helvetica"/>
              </a:defRPr>
            </a:pPr>
            <a:r>
              <a:t>Arius wins the backing of his friend Eusebius, bishop of Nicomedia</a:t>
            </a:r>
            <a:r>
              <a:rPr sz="1200">
                <a:latin typeface="Times Roman"/>
                <a:ea typeface="Times Roman"/>
                <a:cs typeface="Times Roman"/>
                <a:sym typeface="Times Roman"/>
              </a:rPr>
              <a:t> </a:t>
            </a:r>
            <a:r>
              <a:t>.</a:t>
            </a:r>
          </a:p>
          <a:p>
            <a:pPr marL="330868" indent="-330868" defTabSz="457200">
              <a:buSzPct val="60000"/>
              <a:buBlip>
                <a:blip r:embed="rId6"/>
              </a:buBlip>
              <a:defRPr sz="3300">
                <a:solidFill>
                  <a:srgbClr val="941100"/>
                </a:solidFill>
                <a:uFill>
                  <a:solidFill>
                    <a:srgbClr val="000000"/>
                  </a:solidFill>
                </a:uFill>
                <a:latin typeface="Helvetica"/>
                <a:ea typeface="Helvetica"/>
                <a:cs typeface="Helvetica"/>
                <a:sym typeface="Helvetica"/>
              </a:defRPr>
            </a:pPr>
          </a:p>
          <a:p>
            <a:pPr marL="330868" indent="-330868" defTabSz="457200">
              <a:buSzPct val="60000"/>
              <a:buBlip>
                <a:blip r:embed="rId6"/>
              </a:buBlip>
              <a:defRPr sz="3300">
                <a:solidFill>
                  <a:srgbClr val="941100"/>
                </a:solidFill>
                <a:uFill>
                  <a:solidFill>
                    <a:srgbClr val="000000"/>
                  </a:solidFill>
                </a:uFill>
                <a:latin typeface="Helvetica"/>
                <a:ea typeface="Helvetica"/>
                <a:cs typeface="Helvetica"/>
                <a:sym typeface="Helvetica"/>
              </a:defRPr>
            </a:pPr>
            <a:r>
              <a:t>The two most important churches in the East (Nicomedia and Alexandria) are now in conflict.</a:t>
            </a:r>
          </a:p>
        </p:txBody>
      </p:sp>
    </p:spTree>
  </p:cSld>
  <p:clrMapOvr>
    <a:masterClrMapping/>
  </p:clrMapOvr>
  <p:transition xmlns:p14="http://schemas.microsoft.com/office/powerpoint/2010/main" spd="med" advClick="1"/>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55" name="Copy of TrainingWORKS -LMAP mono (transparent).png" descr="Copy of TrainingWORKS -LMAP mono (transparent).png"/>
          <p:cNvPicPr>
            <a:picLocks noChangeAspect="1"/>
          </p:cNvPicPr>
          <p:nvPr/>
        </p:nvPicPr>
        <p:blipFill>
          <a:blip r:embed="rId2">
            <a:extLst/>
          </a:blip>
          <a:stretch>
            <a:fillRect/>
          </a:stretch>
        </p:blipFill>
        <p:spPr>
          <a:xfrm>
            <a:off x="196644" y="5893310"/>
            <a:ext cx="2011318" cy="525211"/>
          </a:xfrm>
          <a:prstGeom prst="rect">
            <a:avLst/>
          </a:prstGeom>
          <a:ln w="12700">
            <a:miter lim="400000"/>
          </a:ln>
        </p:spPr>
      </p:pic>
      <p:pic>
        <p:nvPicPr>
          <p:cNvPr id="256" name="TrainingWORKS SOM-LMAP mono.png" descr="TrainingWORKS SOM-LMAP mono.png"/>
          <p:cNvPicPr>
            <a:picLocks noChangeAspect="1"/>
          </p:cNvPicPr>
          <p:nvPr/>
        </p:nvPicPr>
        <p:blipFill>
          <a:blip r:embed="rId3">
            <a:extLst/>
          </a:blip>
          <a:srcRect l="8127" t="56659" r="57452" b="39204"/>
          <a:stretch>
            <a:fillRect/>
          </a:stretch>
        </p:blipFill>
        <p:spPr>
          <a:xfrm>
            <a:off x="248905" y="6458649"/>
            <a:ext cx="1907698" cy="152832"/>
          </a:xfrm>
          <a:custGeom>
            <a:avLst/>
            <a:gdLst/>
            <a:ahLst/>
            <a:cxnLst>
              <a:cxn ang="0">
                <a:pos x="wd2" y="hd2"/>
              </a:cxn>
              <a:cxn ang="5400000">
                <a:pos x="wd2" y="hd2"/>
              </a:cxn>
              <a:cxn ang="10800000">
                <a:pos x="wd2" y="hd2"/>
              </a:cxn>
              <a:cxn ang="16200000">
                <a:pos x="wd2" y="hd2"/>
              </a:cxn>
            </a:cxnLst>
            <a:rect l="0" t="0" r="r" b="b"/>
            <a:pathLst>
              <a:path w="21496" h="18699" fill="norm" stroke="1" extrusionOk="0">
                <a:moveTo>
                  <a:pt x="521" y="17"/>
                </a:moveTo>
                <a:cubicBezTo>
                  <a:pt x="345" y="143"/>
                  <a:pt x="173" y="962"/>
                  <a:pt x="106" y="2445"/>
                </a:cubicBezTo>
                <a:cubicBezTo>
                  <a:pt x="-20" y="5205"/>
                  <a:pt x="77" y="7780"/>
                  <a:pt x="374" y="9437"/>
                </a:cubicBezTo>
                <a:cubicBezTo>
                  <a:pt x="732" y="11433"/>
                  <a:pt x="857" y="12724"/>
                  <a:pt x="857" y="14487"/>
                </a:cubicBezTo>
                <a:cubicBezTo>
                  <a:pt x="857" y="17769"/>
                  <a:pt x="322" y="18133"/>
                  <a:pt x="208" y="14924"/>
                </a:cubicBezTo>
                <a:cubicBezTo>
                  <a:pt x="182" y="14185"/>
                  <a:pt x="123" y="13565"/>
                  <a:pt x="79" y="13565"/>
                </a:cubicBezTo>
                <a:cubicBezTo>
                  <a:pt x="-43" y="13565"/>
                  <a:pt x="-20" y="15846"/>
                  <a:pt x="119" y="17352"/>
                </a:cubicBezTo>
                <a:cubicBezTo>
                  <a:pt x="194" y="18165"/>
                  <a:pt x="381" y="18663"/>
                  <a:pt x="593" y="18663"/>
                </a:cubicBezTo>
                <a:cubicBezTo>
                  <a:pt x="885" y="18663"/>
                  <a:pt x="954" y="18353"/>
                  <a:pt x="1027" y="16624"/>
                </a:cubicBezTo>
                <a:cubicBezTo>
                  <a:pt x="1169" y="13223"/>
                  <a:pt x="1053" y="10733"/>
                  <a:pt x="660" y="8660"/>
                </a:cubicBezTo>
                <a:cubicBezTo>
                  <a:pt x="268" y="6588"/>
                  <a:pt x="164" y="4902"/>
                  <a:pt x="311" y="2979"/>
                </a:cubicBezTo>
                <a:cubicBezTo>
                  <a:pt x="447" y="1202"/>
                  <a:pt x="684" y="1414"/>
                  <a:pt x="799" y="3416"/>
                </a:cubicBezTo>
                <a:cubicBezTo>
                  <a:pt x="894" y="5069"/>
                  <a:pt x="1089" y="5754"/>
                  <a:pt x="1089" y="4436"/>
                </a:cubicBezTo>
                <a:cubicBezTo>
                  <a:pt x="1089" y="4073"/>
                  <a:pt x="1037" y="2924"/>
                  <a:pt x="969" y="1862"/>
                </a:cubicBezTo>
                <a:cubicBezTo>
                  <a:pt x="880" y="491"/>
                  <a:pt x="698" y="-109"/>
                  <a:pt x="521" y="17"/>
                </a:cubicBezTo>
                <a:close/>
                <a:moveTo>
                  <a:pt x="1872" y="17"/>
                </a:moveTo>
                <a:cubicBezTo>
                  <a:pt x="1453" y="17"/>
                  <a:pt x="1326" y="2179"/>
                  <a:pt x="1326" y="9340"/>
                </a:cubicBezTo>
                <a:cubicBezTo>
                  <a:pt x="1326" y="12999"/>
                  <a:pt x="1367" y="15529"/>
                  <a:pt x="1447" y="16770"/>
                </a:cubicBezTo>
                <a:cubicBezTo>
                  <a:pt x="1536" y="18145"/>
                  <a:pt x="1648" y="18673"/>
                  <a:pt x="1859" y="18663"/>
                </a:cubicBezTo>
                <a:cubicBezTo>
                  <a:pt x="2203" y="18648"/>
                  <a:pt x="2300" y="17997"/>
                  <a:pt x="2373" y="15458"/>
                </a:cubicBezTo>
                <a:cubicBezTo>
                  <a:pt x="2414" y="14038"/>
                  <a:pt x="2397" y="13565"/>
                  <a:pt x="2306" y="13565"/>
                </a:cubicBezTo>
                <a:cubicBezTo>
                  <a:pt x="2238" y="13565"/>
                  <a:pt x="2185" y="14144"/>
                  <a:pt x="2185" y="14827"/>
                </a:cubicBezTo>
                <a:cubicBezTo>
                  <a:pt x="2185" y="16959"/>
                  <a:pt x="1919" y="17927"/>
                  <a:pt x="1729" y="16478"/>
                </a:cubicBezTo>
                <a:cubicBezTo>
                  <a:pt x="1585" y="15380"/>
                  <a:pt x="1559" y="14351"/>
                  <a:pt x="1559" y="9389"/>
                </a:cubicBezTo>
                <a:cubicBezTo>
                  <a:pt x="1559" y="5366"/>
                  <a:pt x="1596" y="3301"/>
                  <a:pt x="1675" y="2590"/>
                </a:cubicBezTo>
                <a:cubicBezTo>
                  <a:pt x="1836" y="1138"/>
                  <a:pt x="2055" y="1819"/>
                  <a:pt x="2145" y="4047"/>
                </a:cubicBezTo>
                <a:cubicBezTo>
                  <a:pt x="2227" y="6087"/>
                  <a:pt x="2418" y="6666"/>
                  <a:pt x="2418" y="4873"/>
                </a:cubicBezTo>
                <a:cubicBezTo>
                  <a:pt x="2418" y="2178"/>
                  <a:pt x="2175" y="17"/>
                  <a:pt x="1872" y="17"/>
                </a:cubicBezTo>
                <a:close/>
                <a:moveTo>
                  <a:pt x="2802" y="17"/>
                </a:moveTo>
                <a:cubicBezTo>
                  <a:pt x="2760" y="17"/>
                  <a:pt x="2731" y="4046"/>
                  <a:pt x="2731" y="9340"/>
                </a:cubicBezTo>
                <a:cubicBezTo>
                  <a:pt x="2731" y="14634"/>
                  <a:pt x="2760" y="18663"/>
                  <a:pt x="2802" y="18663"/>
                </a:cubicBezTo>
                <a:cubicBezTo>
                  <a:pt x="2843" y="18663"/>
                  <a:pt x="2887" y="16849"/>
                  <a:pt x="2901" y="14633"/>
                </a:cubicBezTo>
                <a:lnTo>
                  <a:pt x="2927" y="10603"/>
                </a:lnTo>
                <a:lnTo>
                  <a:pt x="3276" y="10603"/>
                </a:lnTo>
                <a:lnTo>
                  <a:pt x="3629" y="10603"/>
                </a:lnTo>
                <a:lnTo>
                  <a:pt x="3652" y="14633"/>
                </a:lnTo>
                <a:cubicBezTo>
                  <a:pt x="3665" y="16849"/>
                  <a:pt x="3710" y="18663"/>
                  <a:pt x="3750" y="18663"/>
                </a:cubicBezTo>
                <a:cubicBezTo>
                  <a:pt x="3792" y="18663"/>
                  <a:pt x="3822" y="14634"/>
                  <a:pt x="3822" y="9340"/>
                </a:cubicBezTo>
                <a:cubicBezTo>
                  <a:pt x="3822" y="4046"/>
                  <a:pt x="3792" y="17"/>
                  <a:pt x="3750" y="17"/>
                </a:cubicBezTo>
                <a:cubicBezTo>
                  <a:pt x="3710" y="17"/>
                  <a:pt x="3665" y="1831"/>
                  <a:pt x="3652" y="4047"/>
                </a:cubicBezTo>
                <a:lnTo>
                  <a:pt x="3629" y="8078"/>
                </a:lnTo>
                <a:lnTo>
                  <a:pt x="3276" y="8078"/>
                </a:lnTo>
                <a:lnTo>
                  <a:pt x="2927" y="8078"/>
                </a:lnTo>
                <a:lnTo>
                  <a:pt x="2901" y="4047"/>
                </a:lnTo>
                <a:cubicBezTo>
                  <a:pt x="2887" y="1831"/>
                  <a:pt x="2843" y="17"/>
                  <a:pt x="2802" y="17"/>
                </a:cubicBezTo>
                <a:close/>
                <a:moveTo>
                  <a:pt x="4774" y="17"/>
                </a:moveTo>
                <a:cubicBezTo>
                  <a:pt x="4616" y="24"/>
                  <a:pt x="4445" y="296"/>
                  <a:pt x="4394" y="648"/>
                </a:cubicBezTo>
                <a:cubicBezTo>
                  <a:pt x="4255" y="1608"/>
                  <a:pt x="4135" y="5644"/>
                  <a:pt x="4135" y="9340"/>
                </a:cubicBezTo>
                <a:cubicBezTo>
                  <a:pt x="4135" y="13037"/>
                  <a:pt x="4255" y="17023"/>
                  <a:pt x="4394" y="17983"/>
                </a:cubicBezTo>
                <a:cubicBezTo>
                  <a:pt x="4559" y="19125"/>
                  <a:pt x="5017" y="18696"/>
                  <a:pt x="5163" y="17255"/>
                </a:cubicBezTo>
                <a:cubicBezTo>
                  <a:pt x="5276" y="16146"/>
                  <a:pt x="5306" y="14601"/>
                  <a:pt x="5306" y="9826"/>
                </a:cubicBezTo>
                <a:cubicBezTo>
                  <a:pt x="5306" y="2230"/>
                  <a:pt x="5185" y="-2"/>
                  <a:pt x="4774" y="17"/>
                </a:cubicBezTo>
                <a:close/>
                <a:moveTo>
                  <a:pt x="6201" y="17"/>
                </a:moveTo>
                <a:cubicBezTo>
                  <a:pt x="6039" y="-77"/>
                  <a:pt x="5869" y="375"/>
                  <a:pt x="5763" y="1425"/>
                </a:cubicBezTo>
                <a:cubicBezTo>
                  <a:pt x="5569" y="3326"/>
                  <a:pt x="5552" y="15305"/>
                  <a:pt x="5740" y="17352"/>
                </a:cubicBezTo>
                <a:cubicBezTo>
                  <a:pt x="5901" y="19101"/>
                  <a:pt x="6387" y="19033"/>
                  <a:pt x="6567" y="17255"/>
                </a:cubicBezTo>
                <a:cubicBezTo>
                  <a:pt x="6757" y="15389"/>
                  <a:pt x="6773" y="4754"/>
                  <a:pt x="6590" y="1911"/>
                </a:cubicBezTo>
                <a:cubicBezTo>
                  <a:pt x="6515" y="755"/>
                  <a:pt x="6363" y="111"/>
                  <a:pt x="6201" y="17"/>
                </a:cubicBezTo>
                <a:close/>
                <a:moveTo>
                  <a:pt x="7140" y="17"/>
                </a:moveTo>
                <a:cubicBezTo>
                  <a:pt x="7047" y="17"/>
                  <a:pt x="7024" y="1715"/>
                  <a:pt x="7024" y="9340"/>
                </a:cubicBezTo>
                <a:lnTo>
                  <a:pt x="7024" y="18663"/>
                </a:lnTo>
                <a:lnTo>
                  <a:pt x="7493" y="18663"/>
                </a:lnTo>
                <a:cubicBezTo>
                  <a:pt x="8026" y="18663"/>
                  <a:pt x="8131" y="17214"/>
                  <a:pt x="7627" y="16818"/>
                </a:cubicBezTo>
                <a:lnTo>
                  <a:pt x="7296" y="16527"/>
                </a:lnTo>
                <a:lnTo>
                  <a:pt x="7274" y="8272"/>
                </a:lnTo>
                <a:cubicBezTo>
                  <a:pt x="7256" y="1688"/>
                  <a:pt x="7231" y="17"/>
                  <a:pt x="7140" y="17"/>
                </a:cubicBezTo>
                <a:close/>
                <a:moveTo>
                  <a:pt x="9291" y="17"/>
                </a:moveTo>
                <a:cubicBezTo>
                  <a:pt x="8837" y="17"/>
                  <a:pt x="8741" y="1566"/>
                  <a:pt x="8741" y="9049"/>
                </a:cubicBezTo>
                <a:cubicBezTo>
                  <a:pt x="8741" y="12545"/>
                  <a:pt x="8777" y="16110"/>
                  <a:pt x="8821" y="17012"/>
                </a:cubicBezTo>
                <a:cubicBezTo>
                  <a:pt x="8882" y="18253"/>
                  <a:pt x="8986" y="18663"/>
                  <a:pt x="9246" y="18663"/>
                </a:cubicBezTo>
                <a:cubicBezTo>
                  <a:pt x="9710" y="18663"/>
                  <a:pt x="9832" y="16717"/>
                  <a:pt x="9832" y="9340"/>
                </a:cubicBezTo>
                <a:cubicBezTo>
                  <a:pt x="9832" y="2185"/>
                  <a:pt x="9709" y="17"/>
                  <a:pt x="9291" y="17"/>
                </a:cubicBezTo>
                <a:close/>
                <a:moveTo>
                  <a:pt x="10145" y="17"/>
                </a:moveTo>
                <a:lnTo>
                  <a:pt x="10145" y="9340"/>
                </a:lnTo>
                <a:cubicBezTo>
                  <a:pt x="10145" y="16911"/>
                  <a:pt x="10170" y="18663"/>
                  <a:pt x="10261" y="18663"/>
                </a:cubicBezTo>
                <a:cubicBezTo>
                  <a:pt x="10341" y="18663"/>
                  <a:pt x="10379" y="17462"/>
                  <a:pt x="10395" y="14633"/>
                </a:cubicBezTo>
                <a:cubicBezTo>
                  <a:pt x="10419" y="10643"/>
                  <a:pt x="10423" y="10620"/>
                  <a:pt x="10713" y="10360"/>
                </a:cubicBezTo>
                <a:cubicBezTo>
                  <a:pt x="10874" y="10215"/>
                  <a:pt x="11004" y="9750"/>
                  <a:pt x="11004" y="9340"/>
                </a:cubicBezTo>
                <a:cubicBezTo>
                  <a:pt x="11004" y="8930"/>
                  <a:pt x="10874" y="8465"/>
                  <a:pt x="10713" y="8320"/>
                </a:cubicBezTo>
                <a:cubicBezTo>
                  <a:pt x="10435" y="8070"/>
                  <a:pt x="10418" y="7934"/>
                  <a:pt x="10418" y="5115"/>
                </a:cubicBezTo>
                <a:cubicBezTo>
                  <a:pt x="10418" y="2176"/>
                  <a:pt x="10422" y="2118"/>
                  <a:pt x="10789" y="1862"/>
                </a:cubicBezTo>
                <a:cubicBezTo>
                  <a:pt x="11344" y="1475"/>
                  <a:pt x="11238" y="17"/>
                  <a:pt x="10655" y="17"/>
                </a:cubicBezTo>
                <a:lnTo>
                  <a:pt x="10145" y="17"/>
                </a:lnTo>
                <a:close/>
                <a:moveTo>
                  <a:pt x="12095" y="17"/>
                </a:moveTo>
                <a:cubicBezTo>
                  <a:pt x="11955" y="17"/>
                  <a:pt x="11943" y="690"/>
                  <a:pt x="11943" y="9340"/>
                </a:cubicBezTo>
                <a:cubicBezTo>
                  <a:pt x="11943" y="16911"/>
                  <a:pt x="11963" y="18663"/>
                  <a:pt x="12055" y="18663"/>
                </a:cubicBezTo>
                <a:cubicBezTo>
                  <a:pt x="12134" y="18663"/>
                  <a:pt x="12176" y="17462"/>
                  <a:pt x="12193" y="14633"/>
                </a:cubicBezTo>
                <a:cubicBezTo>
                  <a:pt x="12223" y="9612"/>
                  <a:pt x="12338" y="9664"/>
                  <a:pt x="12484" y="14779"/>
                </a:cubicBezTo>
                <a:cubicBezTo>
                  <a:pt x="12545" y="16931"/>
                  <a:pt x="12629" y="18576"/>
                  <a:pt x="12672" y="18421"/>
                </a:cubicBezTo>
                <a:cubicBezTo>
                  <a:pt x="12715" y="18265"/>
                  <a:pt x="12806" y="16379"/>
                  <a:pt x="12873" y="14196"/>
                </a:cubicBezTo>
                <a:cubicBezTo>
                  <a:pt x="12940" y="12012"/>
                  <a:pt x="13031" y="10092"/>
                  <a:pt x="13074" y="9971"/>
                </a:cubicBezTo>
                <a:cubicBezTo>
                  <a:pt x="13117" y="9851"/>
                  <a:pt x="13164" y="11747"/>
                  <a:pt x="13177" y="14196"/>
                </a:cubicBezTo>
                <a:cubicBezTo>
                  <a:pt x="13194" y="17399"/>
                  <a:pt x="13230" y="18663"/>
                  <a:pt x="13311" y="18663"/>
                </a:cubicBezTo>
                <a:cubicBezTo>
                  <a:pt x="13403" y="18663"/>
                  <a:pt x="13423" y="16918"/>
                  <a:pt x="13423" y="9340"/>
                </a:cubicBezTo>
                <a:cubicBezTo>
                  <a:pt x="13423" y="621"/>
                  <a:pt x="13415" y="17"/>
                  <a:pt x="13271" y="17"/>
                </a:cubicBezTo>
                <a:cubicBezTo>
                  <a:pt x="13147" y="17"/>
                  <a:pt x="13084" y="1200"/>
                  <a:pt x="12949" y="6135"/>
                </a:cubicBezTo>
                <a:cubicBezTo>
                  <a:pt x="12856" y="9517"/>
                  <a:pt x="12752" y="12658"/>
                  <a:pt x="12716" y="13079"/>
                </a:cubicBezTo>
                <a:cubicBezTo>
                  <a:pt x="12641" y="13980"/>
                  <a:pt x="12541" y="11628"/>
                  <a:pt x="12368" y="4873"/>
                </a:cubicBezTo>
                <a:cubicBezTo>
                  <a:pt x="12271" y="1091"/>
                  <a:pt x="12212" y="17"/>
                  <a:pt x="12095" y="17"/>
                </a:cubicBezTo>
                <a:close/>
                <a:moveTo>
                  <a:pt x="13893" y="17"/>
                </a:moveTo>
                <a:cubicBezTo>
                  <a:pt x="13845" y="17"/>
                  <a:pt x="13816" y="3685"/>
                  <a:pt x="13816" y="9340"/>
                </a:cubicBezTo>
                <a:cubicBezTo>
                  <a:pt x="13816" y="14995"/>
                  <a:pt x="13845" y="18663"/>
                  <a:pt x="13893" y="18663"/>
                </a:cubicBezTo>
                <a:cubicBezTo>
                  <a:pt x="13940" y="18663"/>
                  <a:pt x="13973" y="14995"/>
                  <a:pt x="13973" y="9340"/>
                </a:cubicBezTo>
                <a:cubicBezTo>
                  <a:pt x="13973" y="3685"/>
                  <a:pt x="13940" y="17"/>
                  <a:pt x="13893" y="17"/>
                </a:cubicBezTo>
                <a:close/>
                <a:moveTo>
                  <a:pt x="15417" y="17"/>
                </a:moveTo>
                <a:cubicBezTo>
                  <a:pt x="15326" y="17"/>
                  <a:pt x="15297" y="1153"/>
                  <a:pt x="15297" y="5067"/>
                </a:cubicBezTo>
                <a:cubicBezTo>
                  <a:pt x="15297" y="7838"/>
                  <a:pt x="15269" y="10292"/>
                  <a:pt x="15230" y="10554"/>
                </a:cubicBezTo>
                <a:cubicBezTo>
                  <a:pt x="15191" y="10816"/>
                  <a:pt x="15037" y="8664"/>
                  <a:pt x="14890" y="5747"/>
                </a:cubicBezTo>
                <a:cubicBezTo>
                  <a:pt x="14742" y="2830"/>
                  <a:pt x="14563" y="313"/>
                  <a:pt x="14492" y="162"/>
                </a:cubicBezTo>
                <a:cubicBezTo>
                  <a:pt x="14377" y="-80"/>
                  <a:pt x="14362" y="994"/>
                  <a:pt x="14362" y="9292"/>
                </a:cubicBezTo>
                <a:cubicBezTo>
                  <a:pt x="14362" y="17075"/>
                  <a:pt x="14381" y="18663"/>
                  <a:pt x="14478" y="18663"/>
                </a:cubicBezTo>
                <a:cubicBezTo>
                  <a:pt x="14570" y="18663"/>
                  <a:pt x="14595" y="17515"/>
                  <a:pt x="14595" y="13225"/>
                </a:cubicBezTo>
                <a:cubicBezTo>
                  <a:pt x="14595" y="10220"/>
                  <a:pt x="14629" y="7482"/>
                  <a:pt x="14671" y="7203"/>
                </a:cubicBezTo>
                <a:cubicBezTo>
                  <a:pt x="14712" y="6925"/>
                  <a:pt x="14872" y="9407"/>
                  <a:pt x="15024" y="12691"/>
                </a:cubicBezTo>
                <a:cubicBezTo>
                  <a:pt x="15432" y="21491"/>
                  <a:pt x="15534" y="20833"/>
                  <a:pt x="15534" y="9340"/>
                </a:cubicBezTo>
                <a:cubicBezTo>
                  <a:pt x="15534" y="1612"/>
                  <a:pt x="15514" y="17"/>
                  <a:pt x="15417" y="17"/>
                </a:cubicBezTo>
                <a:close/>
                <a:moveTo>
                  <a:pt x="16039" y="17"/>
                </a:moveTo>
                <a:cubicBezTo>
                  <a:pt x="15942" y="17"/>
                  <a:pt x="15923" y="1612"/>
                  <a:pt x="15923" y="9340"/>
                </a:cubicBezTo>
                <a:cubicBezTo>
                  <a:pt x="15923" y="17068"/>
                  <a:pt x="15942" y="18663"/>
                  <a:pt x="16039" y="18663"/>
                </a:cubicBezTo>
                <a:cubicBezTo>
                  <a:pt x="16136" y="18663"/>
                  <a:pt x="16155" y="17068"/>
                  <a:pt x="16155" y="9340"/>
                </a:cubicBezTo>
                <a:cubicBezTo>
                  <a:pt x="16155" y="1612"/>
                  <a:pt x="16136" y="17"/>
                  <a:pt x="16039" y="17"/>
                </a:cubicBezTo>
                <a:close/>
                <a:moveTo>
                  <a:pt x="16992" y="17"/>
                </a:moveTo>
                <a:cubicBezTo>
                  <a:pt x="16815" y="143"/>
                  <a:pt x="16643" y="962"/>
                  <a:pt x="16576" y="2445"/>
                </a:cubicBezTo>
                <a:cubicBezTo>
                  <a:pt x="16450" y="5205"/>
                  <a:pt x="16547" y="7780"/>
                  <a:pt x="16844" y="9437"/>
                </a:cubicBezTo>
                <a:cubicBezTo>
                  <a:pt x="17340" y="12200"/>
                  <a:pt x="17483" y="15168"/>
                  <a:pt x="17193" y="16818"/>
                </a:cubicBezTo>
                <a:cubicBezTo>
                  <a:pt x="17017" y="17817"/>
                  <a:pt x="16705" y="16581"/>
                  <a:pt x="16705" y="14876"/>
                </a:cubicBezTo>
                <a:cubicBezTo>
                  <a:pt x="16705" y="14161"/>
                  <a:pt x="16649" y="13565"/>
                  <a:pt x="16585" y="13565"/>
                </a:cubicBezTo>
                <a:cubicBezTo>
                  <a:pt x="16432" y="13565"/>
                  <a:pt x="16438" y="15663"/>
                  <a:pt x="16594" y="17352"/>
                </a:cubicBezTo>
                <a:cubicBezTo>
                  <a:pt x="16668" y="18165"/>
                  <a:pt x="16851" y="18663"/>
                  <a:pt x="17063" y="18663"/>
                </a:cubicBezTo>
                <a:cubicBezTo>
                  <a:pt x="17355" y="18663"/>
                  <a:pt x="17424" y="18353"/>
                  <a:pt x="17497" y="16624"/>
                </a:cubicBezTo>
                <a:cubicBezTo>
                  <a:pt x="17639" y="13223"/>
                  <a:pt x="17527" y="10733"/>
                  <a:pt x="17135" y="8660"/>
                </a:cubicBezTo>
                <a:cubicBezTo>
                  <a:pt x="16742" y="6588"/>
                  <a:pt x="16634" y="4902"/>
                  <a:pt x="16781" y="2979"/>
                </a:cubicBezTo>
                <a:cubicBezTo>
                  <a:pt x="16917" y="1202"/>
                  <a:pt x="17154" y="1414"/>
                  <a:pt x="17269" y="3416"/>
                </a:cubicBezTo>
                <a:cubicBezTo>
                  <a:pt x="17364" y="5069"/>
                  <a:pt x="17564" y="5754"/>
                  <a:pt x="17564" y="4436"/>
                </a:cubicBezTo>
                <a:cubicBezTo>
                  <a:pt x="17564" y="4073"/>
                  <a:pt x="17507" y="2924"/>
                  <a:pt x="17439" y="1862"/>
                </a:cubicBezTo>
                <a:cubicBezTo>
                  <a:pt x="17350" y="491"/>
                  <a:pt x="17168" y="-109"/>
                  <a:pt x="16992" y="17"/>
                </a:cubicBezTo>
                <a:close/>
                <a:moveTo>
                  <a:pt x="18266" y="17"/>
                </a:moveTo>
                <a:cubicBezTo>
                  <a:pt x="17736" y="17"/>
                  <a:pt x="17502" y="1320"/>
                  <a:pt x="17935" y="1862"/>
                </a:cubicBezTo>
                <a:lnTo>
                  <a:pt x="18150" y="2153"/>
                </a:lnTo>
                <a:lnTo>
                  <a:pt x="18172" y="10408"/>
                </a:lnTo>
                <a:cubicBezTo>
                  <a:pt x="18190" y="16894"/>
                  <a:pt x="18214" y="18663"/>
                  <a:pt x="18302" y="18663"/>
                </a:cubicBezTo>
                <a:cubicBezTo>
                  <a:pt x="18389" y="18663"/>
                  <a:pt x="18418" y="16894"/>
                  <a:pt x="18436" y="10408"/>
                </a:cubicBezTo>
                <a:cubicBezTo>
                  <a:pt x="18457" y="2563"/>
                  <a:pt x="18471" y="2119"/>
                  <a:pt x="18637" y="1862"/>
                </a:cubicBezTo>
                <a:cubicBezTo>
                  <a:pt x="19028" y="1259"/>
                  <a:pt x="18777" y="17"/>
                  <a:pt x="18266" y="17"/>
                </a:cubicBezTo>
                <a:close/>
                <a:moveTo>
                  <a:pt x="19125" y="17"/>
                </a:moveTo>
                <a:lnTo>
                  <a:pt x="19125" y="9340"/>
                </a:lnTo>
                <a:cubicBezTo>
                  <a:pt x="19125" y="14615"/>
                  <a:pt x="19155" y="18663"/>
                  <a:pt x="19196" y="18663"/>
                </a:cubicBezTo>
                <a:cubicBezTo>
                  <a:pt x="19237" y="18663"/>
                  <a:pt x="19281" y="17053"/>
                  <a:pt x="19295" y="15070"/>
                </a:cubicBezTo>
                <a:cubicBezTo>
                  <a:pt x="19318" y="11568"/>
                  <a:pt x="19325" y="11477"/>
                  <a:pt x="19590" y="11477"/>
                </a:cubicBezTo>
                <a:cubicBezTo>
                  <a:pt x="19802" y="11477"/>
                  <a:pt x="19866" y="11805"/>
                  <a:pt x="19885" y="13128"/>
                </a:cubicBezTo>
                <a:cubicBezTo>
                  <a:pt x="19943" y="17328"/>
                  <a:pt x="19990" y="18663"/>
                  <a:pt x="20082" y="18663"/>
                </a:cubicBezTo>
                <a:cubicBezTo>
                  <a:pt x="20191" y="18663"/>
                  <a:pt x="20169" y="12150"/>
                  <a:pt x="20055" y="10603"/>
                </a:cubicBezTo>
                <a:cubicBezTo>
                  <a:pt x="20019" y="10120"/>
                  <a:pt x="20024" y="9150"/>
                  <a:pt x="20064" y="8466"/>
                </a:cubicBezTo>
                <a:cubicBezTo>
                  <a:pt x="20104" y="7782"/>
                  <a:pt x="20135" y="6178"/>
                  <a:pt x="20135" y="4921"/>
                </a:cubicBezTo>
                <a:cubicBezTo>
                  <a:pt x="20137" y="1887"/>
                  <a:pt x="19876" y="17"/>
                  <a:pt x="19456" y="17"/>
                </a:cubicBezTo>
                <a:lnTo>
                  <a:pt x="19125" y="17"/>
                </a:lnTo>
                <a:close/>
                <a:moveTo>
                  <a:pt x="20439" y="17"/>
                </a:moveTo>
                <a:cubicBezTo>
                  <a:pt x="20321" y="17"/>
                  <a:pt x="20335" y="835"/>
                  <a:pt x="20569" y="6135"/>
                </a:cubicBezTo>
                <a:cubicBezTo>
                  <a:pt x="20730" y="9786"/>
                  <a:pt x="20842" y="13548"/>
                  <a:pt x="20842" y="15458"/>
                </a:cubicBezTo>
                <a:cubicBezTo>
                  <a:pt x="20842" y="17221"/>
                  <a:pt x="20875" y="18663"/>
                  <a:pt x="20918" y="18663"/>
                </a:cubicBezTo>
                <a:cubicBezTo>
                  <a:pt x="20961" y="18663"/>
                  <a:pt x="20998" y="17301"/>
                  <a:pt x="20998" y="15653"/>
                </a:cubicBezTo>
                <a:cubicBezTo>
                  <a:pt x="20998" y="14004"/>
                  <a:pt x="21086" y="10764"/>
                  <a:pt x="21195" y="8417"/>
                </a:cubicBezTo>
                <a:cubicBezTo>
                  <a:pt x="21512" y="1615"/>
                  <a:pt x="21557" y="17"/>
                  <a:pt x="21428" y="17"/>
                </a:cubicBezTo>
                <a:cubicBezTo>
                  <a:pt x="21366" y="17"/>
                  <a:pt x="21243" y="1793"/>
                  <a:pt x="21155" y="3950"/>
                </a:cubicBezTo>
                <a:cubicBezTo>
                  <a:pt x="21021" y="7235"/>
                  <a:pt x="20978" y="7683"/>
                  <a:pt x="20882" y="6815"/>
                </a:cubicBezTo>
                <a:cubicBezTo>
                  <a:pt x="20819" y="6245"/>
                  <a:pt x="20725" y="4469"/>
                  <a:pt x="20672" y="2882"/>
                </a:cubicBezTo>
                <a:cubicBezTo>
                  <a:pt x="20612" y="1088"/>
                  <a:pt x="20525" y="17"/>
                  <a:pt x="20439" y="17"/>
                </a:cubicBezTo>
                <a:close/>
                <a:moveTo>
                  <a:pt x="6125" y="1716"/>
                </a:moveTo>
                <a:cubicBezTo>
                  <a:pt x="6385" y="1716"/>
                  <a:pt x="6554" y="4734"/>
                  <a:pt x="6554" y="9340"/>
                </a:cubicBezTo>
                <a:cubicBezTo>
                  <a:pt x="6554" y="11465"/>
                  <a:pt x="6500" y="14033"/>
                  <a:pt x="6433" y="15070"/>
                </a:cubicBezTo>
                <a:cubicBezTo>
                  <a:pt x="6283" y="17406"/>
                  <a:pt x="5966" y="17538"/>
                  <a:pt x="5856" y="15313"/>
                </a:cubicBezTo>
                <a:cubicBezTo>
                  <a:pt x="5812" y="14410"/>
                  <a:pt x="5776" y="11734"/>
                  <a:pt x="5776" y="9340"/>
                </a:cubicBezTo>
                <a:cubicBezTo>
                  <a:pt x="5776" y="3966"/>
                  <a:pt x="5879" y="1716"/>
                  <a:pt x="6125" y="1716"/>
                </a:cubicBezTo>
                <a:close/>
                <a:moveTo>
                  <a:pt x="19617" y="1765"/>
                </a:moveTo>
                <a:cubicBezTo>
                  <a:pt x="19764" y="2021"/>
                  <a:pt x="19903" y="3371"/>
                  <a:pt x="19903" y="5601"/>
                </a:cubicBezTo>
                <a:cubicBezTo>
                  <a:pt x="19903" y="6697"/>
                  <a:pt x="19839" y="7982"/>
                  <a:pt x="19755" y="8466"/>
                </a:cubicBezTo>
                <a:cubicBezTo>
                  <a:pt x="19410" y="10472"/>
                  <a:pt x="19247" y="9076"/>
                  <a:pt x="19295" y="4533"/>
                </a:cubicBezTo>
                <a:cubicBezTo>
                  <a:pt x="19318" y="2343"/>
                  <a:pt x="19470" y="1509"/>
                  <a:pt x="19617" y="1765"/>
                </a:cubicBezTo>
                <a:close/>
                <a:moveTo>
                  <a:pt x="4685" y="1813"/>
                </a:moveTo>
                <a:cubicBezTo>
                  <a:pt x="4822" y="1725"/>
                  <a:pt x="4976" y="2598"/>
                  <a:pt x="5056" y="4241"/>
                </a:cubicBezTo>
                <a:cubicBezTo>
                  <a:pt x="5178" y="6751"/>
                  <a:pt x="5142" y="13769"/>
                  <a:pt x="4998" y="15653"/>
                </a:cubicBezTo>
                <a:cubicBezTo>
                  <a:pt x="4859" y="17470"/>
                  <a:pt x="4549" y="17277"/>
                  <a:pt x="4452" y="15313"/>
                </a:cubicBezTo>
                <a:cubicBezTo>
                  <a:pt x="4338" y="12990"/>
                  <a:pt x="4349" y="4882"/>
                  <a:pt x="4470" y="3076"/>
                </a:cubicBezTo>
                <a:cubicBezTo>
                  <a:pt x="4523" y="2295"/>
                  <a:pt x="4602" y="1867"/>
                  <a:pt x="4685" y="1813"/>
                </a:cubicBezTo>
                <a:close/>
                <a:moveTo>
                  <a:pt x="9210" y="1813"/>
                </a:moveTo>
                <a:cubicBezTo>
                  <a:pt x="9348" y="1725"/>
                  <a:pt x="9501" y="2596"/>
                  <a:pt x="9577" y="4241"/>
                </a:cubicBezTo>
                <a:cubicBezTo>
                  <a:pt x="9713" y="7173"/>
                  <a:pt x="9701" y="12805"/>
                  <a:pt x="9555" y="15070"/>
                </a:cubicBezTo>
                <a:cubicBezTo>
                  <a:pt x="9404" y="17406"/>
                  <a:pt x="9087" y="17538"/>
                  <a:pt x="8978" y="15313"/>
                </a:cubicBezTo>
                <a:cubicBezTo>
                  <a:pt x="8863" y="12990"/>
                  <a:pt x="8879" y="4882"/>
                  <a:pt x="9000" y="3076"/>
                </a:cubicBezTo>
                <a:cubicBezTo>
                  <a:pt x="9053" y="2292"/>
                  <a:pt x="9128" y="1867"/>
                  <a:pt x="9210" y="1813"/>
                </a:cubicBezTo>
                <a:close/>
              </a:path>
            </a:pathLst>
          </a:custGeom>
          <a:ln w="12700">
            <a:miter lim="400000"/>
          </a:ln>
        </p:spPr>
      </p:pic>
      <p:sp>
        <p:nvSpPr>
          <p:cNvPr id="257" name="Arius"/>
          <p:cNvSpPr txBox="1"/>
          <p:nvPr/>
        </p:nvSpPr>
        <p:spPr>
          <a:xfrm>
            <a:off x="5422900" y="174749"/>
            <a:ext cx="1346201" cy="7899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lgn="ctr" defTabSz="457200">
              <a:defRPr sz="4000">
                <a:uFill>
                  <a:solidFill>
                    <a:srgbClr val="000000"/>
                  </a:solidFill>
                </a:uFill>
                <a:latin typeface="Avenir Black"/>
                <a:ea typeface="Avenir Black"/>
                <a:cs typeface="Avenir Black"/>
                <a:sym typeface="Avenir Black"/>
              </a:defRPr>
            </a:lvl1pPr>
          </a:lstStyle>
          <a:p>
            <a:pPr/>
            <a:r>
              <a:t>Arius</a:t>
            </a:r>
          </a:p>
        </p:txBody>
      </p:sp>
      <p:grpSp>
        <p:nvGrpSpPr>
          <p:cNvPr id="260" name="Image"/>
          <p:cNvGrpSpPr/>
          <p:nvPr/>
        </p:nvGrpSpPr>
        <p:grpSpPr>
          <a:xfrm>
            <a:off x="42333" y="38100"/>
            <a:ext cx="3200401" cy="2247900"/>
            <a:chOff x="0" y="0"/>
            <a:chExt cx="3200400" cy="2247900"/>
          </a:xfrm>
        </p:grpSpPr>
        <p:pic>
          <p:nvPicPr>
            <p:cNvPr id="259" name="Image" descr="Image"/>
            <p:cNvPicPr>
              <a:picLocks noChangeAspect="1"/>
            </p:cNvPicPr>
            <p:nvPr/>
          </p:nvPicPr>
          <p:blipFill>
            <a:blip r:embed="rId4">
              <a:extLst/>
            </a:blip>
            <a:stretch>
              <a:fillRect/>
            </a:stretch>
          </p:blipFill>
          <p:spPr>
            <a:xfrm>
              <a:off x="203200" y="203200"/>
              <a:ext cx="2794000" cy="1803400"/>
            </a:xfrm>
            <a:prstGeom prst="rect">
              <a:avLst/>
            </a:prstGeom>
            <a:ln>
              <a:noFill/>
            </a:ln>
            <a:effectLst/>
          </p:spPr>
        </p:pic>
        <p:pic>
          <p:nvPicPr>
            <p:cNvPr id="258" name="Image" descr="Image"/>
            <p:cNvPicPr>
              <a:picLocks noChangeAspect="0"/>
            </p:cNvPicPr>
            <p:nvPr/>
          </p:nvPicPr>
          <p:blipFill>
            <a:blip r:embed="rId5">
              <a:extLst/>
            </a:blip>
            <a:stretch>
              <a:fillRect/>
            </a:stretch>
          </p:blipFill>
          <p:spPr>
            <a:xfrm>
              <a:off x="0" y="0"/>
              <a:ext cx="3200400" cy="2247900"/>
            </a:xfrm>
            <a:prstGeom prst="rect">
              <a:avLst/>
            </a:prstGeom>
            <a:effectLst/>
          </p:spPr>
        </p:pic>
      </p:grpSp>
      <p:sp>
        <p:nvSpPr>
          <p:cNvPr id="261" name="However, Arianism did not die, and even flourished in parts of the empire."/>
          <p:cNvSpPr txBox="1"/>
          <p:nvPr/>
        </p:nvSpPr>
        <p:spPr>
          <a:xfrm>
            <a:off x="3328161" y="1090929"/>
            <a:ext cx="8663847" cy="11074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marL="330868" indent="-330868" defTabSz="457200">
              <a:buSzPct val="60000"/>
              <a:buBlip>
                <a:blip r:embed="rId6"/>
              </a:buBlip>
              <a:defRPr sz="3300">
                <a:solidFill>
                  <a:srgbClr val="941100"/>
                </a:solidFill>
                <a:uFill>
                  <a:solidFill>
                    <a:srgbClr val="000000"/>
                  </a:solidFill>
                </a:uFill>
                <a:latin typeface="Helvetica"/>
                <a:ea typeface="Helvetica"/>
                <a:cs typeface="Helvetica"/>
                <a:sym typeface="Helvetica"/>
              </a:defRPr>
            </a:lvl1pPr>
          </a:lstStyle>
          <a:p>
            <a:pPr/>
            <a:r>
              <a:t>However, Arianism did not die, and even flourished in parts of the empire.</a:t>
            </a:r>
          </a:p>
        </p:txBody>
      </p:sp>
      <p:pic>
        <p:nvPicPr>
          <p:cNvPr id="262" name="Image" descr="Image"/>
          <p:cNvPicPr>
            <a:picLocks noChangeAspect="1"/>
          </p:cNvPicPr>
          <p:nvPr/>
        </p:nvPicPr>
        <p:blipFill>
          <a:blip r:embed="rId7">
            <a:alphaModFix amt="71679"/>
            <a:extLst/>
          </a:blip>
          <a:stretch>
            <a:fillRect/>
          </a:stretch>
        </p:blipFill>
        <p:spPr>
          <a:xfrm>
            <a:off x="5256873" y="3022816"/>
            <a:ext cx="1678254" cy="3311755"/>
          </a:xfrm>
          <a:prstGeom prst="rect">
            <a:avLst/>
          </a:prstGeom>
          <a:ln w="12700">
            <a:miter lim="400000"/>
          </a:ln>
        </p:spPr>
      </p:pic>
    </p:spTree>
  </p:cSld>
  <p:clrMapOvr>
    <a:masterClrMapping/>
  </p:clrMapOvr>
  <p:transition xmlns:p14="http://schemas.microsoft.com/office/powerpoint/2010/main" spd="med" advClick="1"/>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64" name="Image" descr="Image"/>
          <p:cNvPicPr>
            <a:picLocks noChangeAspect="1"/>
          </p:cNvPicPr>
          <p:nvPr/>
        </p:nvPicPr>
        <p:blipFill>
          <a:blip r:embed="rId2">
            <a:alphaModFix amt="20881"/>
            <a:extLst/>
          </a:blip>
          <a:stretch>
            <a:fillRect/>
          </a:stretch>
        </p:blipFill>
        <p:spPr>
          <a:xfrm>
            <a:off x="3264958" y="135466"/>
            <a:ext cx="6000751" cy="6858001"/>
          </a:xfrm>
          <a:prstGeom prst="rect">
            <a:avLst/>
          </a:prstGeom>
          <a:ln w="12700">
            <a:miter lim="400000"/>
          </a:ln>
        </p:spPr>
      </p:pic>
      <p:pic>
        <p:nvPicPr>
          <p:cNvPr id="265" name="Copy of TrainingWORKS -LMAP mono (transparent).png" descr="Copy of TrainingWORKS -LMAP mono (transparent).png"/>
          <p:cNvPicPr>
            <a:picLocks noChangeAspect="1"/>
          </p:cNvPicPr>
          <p:nvPr/>
        </p:nvPicPr>
        <p:blipFill>
          <a:blip r:embed="rId3">
            <a:extLst/>
          </a:blip>
          <a:stretch>
            <a:fillRect/>
          </a:stretch>
        </p:blipFill>
        <p:spPr>
          <a:xfrm>
            <a:off x="196644" y="5893310"/>
            <a:ext cx="2011318" cy="525211"/>
          </a:xfrm>
          <a:prstGeom prst="rect">
            <a:avLst/>
          </a:prstGeom>
          <a:ln w="12700">
            <a:miter lim="400000"/>
          </a:ln>
        </p:spPr>
      </p:pic>
      <p:pic>
        <p:nvPicPr>
          <p:cNvPr id="266" name="TrainingWORKS SOM-LMAP mono.png" descr="TrainingWORKS SOM-LMAP mono.png"/>
          <p:cNvPicPr>
            <a:picLocks noChangeAspect="1"/>
          </p:cNvPicPr>
          <p:nvPr/>
        </p:nvPicPr>
        <p:blipFill>
          <a:blip r:embed="rId4">
            <a:extLst/>
          </a:blip>
          <a:srcRect l="8127" t="56659" r="57452" b="39204"/>
          <a:stretch>
            <a:fillRect/>
          </a:stretch>
        </p:blipFill>
        <p:spPr>
          <a:xfrm>
            <a:off x="248905" y="6458649"/>
            <a:ext cx="1907698" cy="152832"/>
          </a:xfrm>
          <a:custGeom>
            <a:avLst/>
            <a:gdLst/>
            <a:ahLst/>
            <a:cxnLst>
              <a:cxn ang="0">
                <a:pos x="wd2" y="hd2"/>
              </a:cxn>
              <a:cxn ang="5400000">
                <a:pos x="wd2" y="hd2"/>
              </a:cxn>
              <a:cxn ang="10800000">
                <a:pos x="wd2" y="hd2"/>
              </a:cxn>
              <a:cxn ang="16200000">
                <a:pos x="wd2" y="hd2"/>
              </a:cxn>
            </a:cxnLst>
            <a:rect l="0" t="0" r="r" b="b"/>
            <a:pathLst>
              <a:path w="21496" h="18699" fill="norm" stroke="1" extrusionOk="0">
                <a:moveTo>
                  <a:pt x="521" y="17"/>
                </a:moveTo>
                <a:cubicBezTo>
                  <a:pt x="345" y="143"/>
                  <a:pt x="173" y="962"/>
                  <a:pt x="106" y="2445"/>
                </a:cubicBezTo>
                <a:cubicBezTo>
                  <a:pt x="-20" y="5205"/>
                  <a:pt x="77" y="7780"/>
                  <a:pt x="374" y="9437"/>
                </a:cubicBezTo>
                <a:cubicBezTo>
                  <a:pt x="732" y="11433"/>
                  <a:pt x="857" y="12724"/>
                  <a:pt x="857" y="14487"/>
                </a:cubicBezTo>
                <a:cubicBezTo>
                  <a:pt x="857" y="17769"/>
                  <a:pt x="322" y="18133"/>
                  <a:pt x="208" y="14924"/>
                </a:cubicBezTo>
                <a:cubicBezTo>
                  <a:pt x="182" y="14185"/>
                  <a:pt x="123" y="13565"/>
                  <a:pt x="79" y="13565"/>
                </a:cubicBezTo>
                <a:cubicBezTo>
                  <a:pt x="-43" y="13565"/>
                  <a:pt x="-20" y="15846"/>
                  <a:pt x="119" y="17352"/>
                </a:cubicBezTo>
                <a:cubicBezTo>
                  <a:pt x="194" y="18165"/>
                  <a:pt x="381" y="18663"/>
                  <a:pt x="593" y="18663"/>
                </a:cubicBezTo>
                <a:cubicBezTo>
                  <a:pt x="885" y="18663"/>
                  <a:pt x="954" y="18353"/>
                  <a:pt x="1027" y="16624"/>
                </a:cubicBezTo>
                <a:cubicBezTo>
                  <a:pt x="1169" y="13223"/>
                  <a:pt x="1053" y="10733"/>
                  <a:pt x="660" y="8660"/>
                </a:cubicBezTo>
                <a:cubicBezTo>
                  <a:pt x="268" y="6588"/>
                  <a:pt x="164" y="4902"/>
                  <a:pt x="311" y="2979"/>
                </a:cubicBezTo>
                <a:cubicBezTo>
                  <a:pt x="447" y="1202"/>
                  <a:pt x="684" y="1414"/>
                  <a:pt x="799" y="3416"/>
                </a:cubicBezTo>
                <a:cubicBezTo>
                  <a:pt x="894" y="5069"/>
                  <a:pt x="1089" y="5754"/>
                  <a:pt x="1089" y="4436"/>
                </a:cubicBezTo>
                <a:cubicBezTo>
                  <a:pt x="1089" y="4073"/>
                  <a:pt x="1037" y="2924"/>
                  <a:pt x="969" y="1862"/>
                </a:cubicBezTo>
                <a:cubicBezTo>
                  <a:pt x="880" y="491"/>
                  <a:pt x="698" y="-109"/>
                  <a:pt x="521" y="17"/>
                </a:cubicBezTo>
                <a:close/>
                <a:moveTo>
                  <a:pt x="1872" y="17"/>
                </a:moveTo>
                <a:cubicBezTo>
                  <a:pt x="1453" y="17"/>
                  <a:pt x="1326" y="2179"/>
                  <a:pt x="1326" y="9340"/>
                </a:cubicBezTo>
                <a:cubicBezTo>
                  <a:pt x="1326" y="12999"/>
                  <a:pt x="1367" y="15529"/>
                  <a:pt x="1447" y="16770"/>
                </a:cubicBezTo>
                <a:cubicBezTo>
                  <a:pt x="1536" y="18145"/>
                  <a:pt x="1648" y="18673"/>
                  <a:pt x="1859" y="18663"/>
                </a:cubicBezTo>
                <a:cubicBezTo>
                  <a:pt x="2203" y="18648"/>
                  <a:pt x="2300" y="17997"/>
                  <a:pt x="2373" y="15458"/>
                </a:cubicBezTo>
                <a:cubicBezTo>
                  <a:pt x="2414" y="14038"/>
                  <a:pt x="2397" y="13565"/>
                  <a:pt x="2306" y="13565"/>
                </a:cubicBezTo>
                <a:cubicBezTo>
                  <a:pt x="2238" y="13565"/>
                  <a:pt x="2185" y="14144"/>
                  <a:pt x="2185" y="14827"/>
                </a:cubicBezTo>
                <a:cubicBezTo>
                  <a:pt x="2185" y="16959"/>
                  <a:pt x="1919" y="17927"/>
                  <a:pt x="1729" y="16478"/>
                </a:cubicBezTo>
                <a:cubicBezTo>
                  <a:pt x="1585" y="15380"/>
                  <a:pt x="1559" y="14351"/>
                  <a:pt x="1559" y="9389"/>
                </a:cubicBezTo>
                <a:cubicBezTo>
                  <a:pt x="1559" y="5366"/>
                  <a:pt x="1596" y="3301"/>
                  <a:pt x="1675" y="2590"/>
                </a:cubicBezTo>
                <a:cubicBezTo>
                  <a:pt x="1836" y="1138"/>
                  <a:pt x="2055" y="1819"/>
                  <a:pt x="2145" y="4047"/>
                </a:cubicBezTo>
                <a:cubicBezTo>
                  <a:pt x="2227" y="6087"/>
                  <a:pt x="2418" y="6666"/>
                  <a:pt x="2418" y="4873"/>
                </a:cubicBezTo>
                <a:cubicBezTo>
                  <a:pt x="2418" y="2178"/>
                  <a:pt x="2175" y="17"/>
                  <a:pt x="1872" y="17"/>
                </a:cubicBezTo>
                <a:close/>
                <a:moveTo>
                  <a:pt x="2802" y="17"/>
                </a:moveTo>
                <a:cubicBezTo>
                  <a:pt x="2760" y="17"/>
                  <a:pt x="2731" y="4046"/>
                  <a:pt x="2731" y="9340"/>
                </a:cubicBezTo>
                <a:cubicBezTo>
                  <a:pt x="2731" y="14634"/>
                  <a:pt x="2760" y="18663"/>
                  <a:pt x="2802" y="18663"/>
                </a:cubicBezTo>
                <a:cubicBezTo>
                  <a:pt x="2843" y="18663"/>
                  <a:pt x="2887" y="16849"/>
                  <a:pt x="2901" y="14633"/>
                </a:cubicBezTo>
                <a:lnTo>
                  <a:pt x="2927" y="10603"/>
                </a:lnTo>
                <a:lnTo>
                  <a:pt x="3276" y="10603"/>
                </a:lnTo>
                <a:lnTo>
                  <a:pt x="3629" y="10603"/>
                </a:lnTo>
                <a:lnTo>
                  <a:pt x="3652" y="14633"/>
                </a:lnTo>
                <a:cubicBezTo>
                  <a:pt x="3665" y="16849"/>
                  <a:pt x="3710" y="18663"/>
                  <a:pt x="3750" y="18663"/>
                </a:cubicBezTo>
                <a:cubicBezTo>
                  <a:pt x="3792" y="18663"/>
                  <a:pt x="3822" y="14634"/>
                  <a:pt x="3822" y="9340"/>
                </a:cubicBezTo>
                <a:cubicBezTo>
                  <a:pt x="3822" y="4046"/>
                  <a:pt x="3792" y="17"/>
                  <a:pt x="3750" y="17"/>
                </a:cubicBezTo>
                <a:cubicBezTo>
                  <a:pt x="3710" y="17"/>
                  <a:pt x="3665" y="1831"/>
                  <a:pt x="3652" y="4047"/>
                </a:cubicBezTo>
                <a:lnTo>
                  <a:pt x="3629" y="8078"/>
                </a:lnTo>
                <a:lnTo>
                  <a:pt x="3276" y="8078"/>
                </a:lnTo>
                <a:lnTo>
                  <a:pt x="2927" y="8078"/>
                </a:lnTo>
                <a:lnTo>
                  <a:pt x="2901" y="4047"/>
                </a:lnTo>
                <a:cubicBezTo>
                  <a:pt x="2887" y="1831"/>
                  <a:pt x="2843" y="17"/>
                  <a:pt x="2802" y="17"/>
                </a:cubicBezTo>
                <a:close/>
                <a:moveTo>
                  <a:pt x="4774" y="17"/>
                </a:moveTo>
                <a:cubicBezTo>
                  <a:pt x="4616" y="24"/>
                  <a:pt x="4445" y="296"/>
                  <a:pt x="4394" y="648"/>
                </a:cubicBezTo>
                <a:cubicBezTo>
                  <a:pt x="4255" y="1608"/>
                  <a:pt x="4135" y="5644"/>
                  <a:pt x="4135" y="9340"/>
                </a:cubicBezTo>
                <a:cubicBezTo>
                  <a:pt x="4135" y="13037"/>
                  <a:pt x="4255" y="17023"/>
                  <a:pt x="4394" y="17983"/>
                </a:cubicBezTo>
                <a:cubicBezTo>
                  <a:pt x="4559" y="19125"/>
                  <a:pt x="5017" y="18696"/>
                  <a:pt x="5163" y="17255"/>
                </a:cubicBezTo>
                <a:cubicBezTo>
                  <a:pt x="5276" y="16146"/>
                  <a:pt x="5306" y="14601"/>
                  <a:pt x="5306" y="9826"/>
                </a:cubicBezTo>
                <a:cubicBezTo>
                  <a:pt x="5306" y="2230"/>
                  <a:pt x="5185" y="-2"/>
                  <a:pt x="4774" y="17"/>
                </a:cubicBezTo>
                <a:close/>
                <a:moveTo>
                  <a:pt x="6201" y="17"/>
                </a:moveTo>
                <a:cubicBezTo>
                  <a:pt x="6039" y="-77"/>
                  <a:pt x="5869" y="375"/>
                  <a:pt x="5763" y="1425"/>
                </a:cubicBezTo>
                <a:cubicBezTo>
                  <a:pt x="5569" y="3326"/>
                  <a:pt x="5552" y="15305"/>
                  <a:pt x="5740" y="17352"/>
                </a:cubicBezTo>
                <a:cubicBezTo>
                  <a:pt x="5901" y="19101"/>
                  <a:pt x="6387" y="19033"/>
                  <a:pt x="6567" y="17255"/>
                </a:cubicBezTo>
                <a:cubicBezTo>
                  <a:pt x="6757" y="15389"/>
                  <a:pt x="6773" y="4754"/>
                  <a:pt x="6590" y="1911"/>
                </a:cubicBezTo>
                <a:cubicBezTo>
                  <a:pt x="6515" y="755"/>
                  <a:pt x="6363" y="111"/>
                  <a:pt x="6201" y="17"/>
                </a:cubicBezTo>
                <a:close/>
                <a:moveTo>
                  <a:pt x="7140" y="17"/>
                </a:moveTo>
                <a:cubicBezTo>
                  <a:pt x="7047" y="17"/>
                  <a:pt x="7024" y="1715"/>
                  <a:pt x="7024" y="9340"/>
                </a:cubicBezTo>
                <a:lnTo>
                  <a:pt x="7024" y="18663"/>
                </a:lnTo>
                <a:lnTo>
                  <a:pt x="7493" y="18663"/>
                </a:lnTo>
                <a:cubicBezTo>
                  <a:pt x="8026" y="18663"/>
                  <a:pt x="8131" y="17214"/>
                  <a:pt x="7627" y="16818"/>
                </a:cubicBezTo>
                <a:lnTo>
                  <a:pt x="7296" y="16527"/>
                </a:lnTo>
                <a:lnTo>
                  <a:pt x="7274" y="8272"/>
                </a:lnTo>
                <a:cubicBezTo>
                  <a:pt x="7256" y="1688"/>
                  <a:pt x="7231" y="17"/>
                  <a:pt x="7140" y="17"/>
                </a:cubicBezTo>
                <a:close/>
                <a:moveTo>
                  <a:pt x="9291" y="17"/>
                </a:moveTo>
                <a:cubicBezTo>
                  <a:pt x="8837" y="17"/>
                  <a:pt x="8741" y="1566"/>
                  <a:pt x="8741" y="9049"/>
                </a:cubicBezTo>
                <a:cubicBezTo>
                  <a:pt x="8741" y="12545"/>
                  <a:pt x="8777" y="16110"/>
                  <a:pt x="8821" y="17012"/>
                </a:cubicBezTo>
                <a:cubicBezTo>
                  <a:pt x="8882" y="18253"/>
                  <a:pt x="8986" y="18663"/>
                  <a:pt x="9246" y="18663"/>
                </a:cubicBezTo>
                <a:cubicBezTo>
                  <a:pt x="9710" y="18663"/>
                  <a:pt x="9832" y="16717"/>
                  <a:pt x="9832" y="9340"/>
                </a:cubicBezTo>
                <a:cubicBezTo>
                  <a:pt x="9832" y="2185"/>
                  <a:pt x="9709" y="17"/>
                  <a:pt x="9291" y="17"/>
                </a:cubicBezTo>
                <a:close/>
                <a:moveTo>
                  <a:pt x="10145" y="17"/>
                </a:moveTo>
                <a:lnTo>
                  <a:pt x="10145" y="9340"/>
                </a:lnTo>
                <a:cubicBezTo>
                  <a:pt x="10145" y="16911"/>
                  <a:pt x="10170" y="18663"/>
                  <a:pt x="10261" y="18663"/>
                </a:cubicBezTo>
                <a:cubicBezTo>
                  <a:pt x="10341" y="18663"/>
                  <a:pt x="10379" y="17462"/>
                  <a:pt x="10395" y="14633"/>
                </a:cubicBezTo>
                <a:cubicBezTo>
                  <a:pt x="10419" y="10643"/>
                  <a:pt x="10423" y="10620"/>
                  <a:pt x="10713" y="10360"/>
                </a:cubicBezTo>
                <a:cubicBezTo>
                  <a:pt x="10874" y="10215"/>
                  <a:pt x="11004" y="9750"/>
                  <a:pt x="11004" y="9340"/>
                </a:cubicBezTo>
                <a:cubicBezTo>
                  <a:pt x="11004" y="8930"/>
                  <a:pt x="10874" y="8465"/>
                  <a:pt x="10713" y="8320"/>
                </a:cubicBezTo>
                <a:cubicBezTo>
                  <a:pt x="10435" y="8070"/>
                  <a:pt x="10418" y="7934"/>
                  <a:pt x="10418" y="5115"/>
                </a:cubicBezTo>
                <a:cubicBezTo>
                  <a:pt x="10418" y="2176"/>
                  <a:pt x="10422" y="2118"/>
                  <a:pt x="10789" y="1862"/>
                </a:cubicBezTo>
                <a:cubicBezTo>
                  <a:pt x="11344" y="1475"/>
                  <a:pt x="11238" y="17"/>
                  <a:pt x="10655" y="17"/>
                </a:cubicBezTo>
                <a:lnTo>
                  <a:pt x="10145" y="17"/>
                </a:lnTo>
                <a:close/>
                <a:moveTo>
                  <a:pt x="12095" y="17"/>
                </a:moveTo>
                <a:cubicBezTo>
                  <a:pt x="11955" y="17"/>
                  <a:pt x="11943" y="690"/>
                  <a:pt x="11943" y="9340"/>
                </a:cubicBezTo>
                <a:cubicBezTo>
                  <a:pt x="11943" y="16911"/>
                  <a:pt x="11963" y="18663"/>
                  <a:pt x="12055" y="18663"/>
                </a:cubicBezTo>
                <a:cubicBezTo>
                  <a:pt x="12134" y="18663"/>
                  <a:pt x="12176" y="17462"/>
                  <a:pt x="12193" y="14633"/>
                </a:cubicBezTo>
                <a:cubicBezTo>
                  <a:pt x="12223" y="9612"/>
                  <a:pt x="12338" y="9664"/>
                  <a:pt x="12484" y="14779"/>
                </a:cubicBezTo>
                <a:cubicBezTo>
                  <a:pt x="12545" y="16931"/>
                  <a:pt x="12629" y="18576"/>
                  <a:pt x="12672" y="18421"/>
                </a:cubicBezTo>
                <a:cubicBezTo>
                  <a:pt x="12715" y="18265"/>
                  <a:pt x="12806" y="16379"/>
                  <a:pt x="12873" y="14196"/>
                </a:cubicBezTo>
                <a:cubicBezTo>
                  <a:pt x="12940" y="12012"/>
                  <a:pt x="13031" y="10092"/>
                  <a:pt x="13074" y="9971"/>
                </a:cubicBezTo>
                <a:cubicBezTo>
                  <a:pt x="13117" y="9851"/>
                  <a:pt x="13164" y="11747"/>
                  <a:pt x="13177" y="14196"/>
                </a:cubicBezTo>
                <a:cubicBezTo>
                  <a:pt x="13194" y="17399"/>
                  <a:pt x="13230" y="18663"/>
                  <a:pt x="13311" y="18663"/>
                </a:cubicBezTo>
                <a:cubicBezTo>
                  <a:pt x="13403" y="18663"/>
                  <a:pt x="13423" y="16918"/>
                  <a:pt x="13423" y="9340"/>
                </a:cubicBezTo>
                <a:cubicBezTo>
                  <a:pt x="13423" y="621"/>
                  <a:pt x="13415" y="17"/>
                  <a:pt x="13271" y="17"/>
                </a:cubicBezTo>
                <a:cubicBezTo>
                  <a:pt x="13147" y="17"/>
                  <a:pt x="13084" y="1200"/>
                  <a:pt x="12949" y="6135"/>
                </a:cubicBezTo>
                <a:cubicBezTo>
                  <a:pt x="12856" y="9517"/>
                  <a:pt x="12752" y="12658"/>
                  <a:pt x="12716" y="13079"/>
                </a:cubicBezTo>
                <a:cubicBezTo>
                  <a:pt x="12641" y="13980"/>
                  <a:pt x="12541" y="11628"/>
                  <a:pt x="12368" y="4873"/>
                </a:cubicBezTo>
                <a:cubicBezTo>
                  <a:pt x="12271" y="1091"/>
                  <a:pt x="12212" y="17"/>
                  <a:pt x="12095" y="17"/>
                </a:cubicBezTo>
                <a:close/>
                <a:moveTo>
                  <a:pt x="13893" y="17"/>
                </a:moveTo>
                <a:cubicBezTo>
                  <a:pt x="13845" y="17"/>
                  <a:pt x="13816" y="3685"/>
                  <a:pt x="13816" y="9340"/>
                </a:cubicBezTo>
                <a:cubicBezTo>
                  <a:pt x="13816" y="14995"/>
                  <a:pt x="13845" y="18663"/>
                  <a:pt x="13893" y="18663"/>
                </a:cubicBezTo>
                <a:cubicBezTo>
                  <a:pt x="13940" y="18663"/>
                  <a:pt x="13973" y="14995"/>
                  <a:pt x="13973" y="9340"/>
                </a:cubicBezTo>
                <a:cubicBezTo>
                  <a:pt x="13973" y="3685"/>
                  <a:pt x="13940" y="17"/>
                  <a:pt x="13893" y="17"/>
                </a:cubicBezTo>
                <a:close/>
                <a:moveTo>
                  <a:pt x="15417" y="17"/>
                </a:moveTo>
                <a:cubicBezTo>
                  <a:pt x="15326" y="17"/>
                  <a:pt x="15297" y="1153"/>
                  <a:pt x="15297" y="5067"/>
                </a:cubicBezTo>
                <a:cubicBezTo>
                  <a:pt x="15297" y="7838"/>
                  <a:pt x="15269" y="10292"/>
                  <a:pt x="15230" y="10554"/>
                </a:cubicBezTo>
                <a:cubicBezTo>
                  <a:pt x="15191" y="10816"/>
                  <a:pt x="15037" y="8664"/>
                  <a:pt x="14890" y="5747"/>
                </a:cubicBezTo>
                <a:cubicBezTo>
                  <a:pt x="14742" y="2830"/>
                  <a:pt x="14563" y="313"/>
                  <a:pt x="14492" y="162"/>
                </a:cubicBezTo>
                <a:cubicBezTo>
                  <a:pt x="14377" y="-80"/>
                  <a:pt x="14362" y="994"/>
                  <a:pt x="14362" y="9292"/>
                </a:cubicBezTo>
                <a:cubicBezTo>
                  <a:pt x="14362" y="17075"/>
                  <a:pt x="14381" y="18663"/>
                  <a:pt x="14478" y="18663"/>
                </a:cubicBezTo>
                <a:cubicBezTo>
                  <a:pt x="14570" y="18663"/>
                  <a:pt x="14595" y="17515"/>
                  <a:pt x="14595" y="13225"/>
                </a:cubicBezTo>
                <a:cubicBezTo>
                  <a:pt x="14595" y="10220"/>
                  <a:pt x="14629" y="7482"/>
                  <a:pt x="14671" y="7203"/>
                </a:cubicBezTo>
                <a:cubicBezTo>
                  <a:pt x="14712" y="6925"/>
                  <a:pt x="14872" y="9407"/>
                  <a:pt x="15024" y="12691"/>
                </a:cubicBezTo>
                <a:cubicBezTo>
                  <a:pt x="15432" y="21491"/>
                  <a:pt x="15534" y="20833"/>
                  <a:pt x="15534" y="9340"/>
                </a:cubicBezTo>
                <a:cubicBezTo>
                  <a:pt x="15534" y="1612"/>
                  <a:pt x="15514" y="17"/>
                  <a:pt x="15417" y="17"/>
                </a:cubicBezTo>
                <a:close/>
                <a:moveTo>
                  <a:pt x="16039" y="17"/>
                </a:moveTo>
                <a:cubicBezTo>
                  <a:pt x="15942" y="17"/>
                  <a:pt x="15923" y="1612"/>
                  <a:pt x="15923" y="9340"/>
                </a:cubicBezTo>
                <a:cubicBezTo>
                  <a:pt x="15923" y="17068"/>
                  <a:pt x="15942" y="18663"/>
                  <a:pt x="16039" y="18663"/>
                </a:cubicBezTo>
                <a:cubicBezTo>
                  <a:pt x="16136" y="18663"/>
                  <a:pt x="16155" y="17068"/>
                  <a:pt x="16155" y="9340"/>
                </a:cubicBezTo>
                <a:cubicBezTo>
                  <a:pt x="16155" y="1612"/>
                  <a:pt x="16136" y="17"/>
                  <a:pt x="16039" y="17"/>
                </a:cubicBezTo>
                <a:close/>
                <a:moveTo>
                  <a:pt x="16992" y="17"/>
                </a:moveTo>
                <a:cubicBezTo>
                  <a:pt x="16815" y="143"/>
                  <a:pt x="16643" y="962"/>
                  <a:pt x="16576" y="2445"/>
                </a:cubicBezTo>
                <a:cubicBezTo>
                  <a:pt x="16450" y="5205"/>
                  <a:pt x="16547" y="7780"/>
                  <a:pt x="16844" y="9437"/>
                </a:cubicBezTo>
                <a:cubicBezTo>
                  <a:pt x="17340" y="12200"/>
                  <a:pt x="17483" y="15168"/>
                  <a:pt x="17193" y="16818"/>
                </a:cubicBezTo>
                <a:cubicBezTo>
                  <a:pt x="17017" y="17817"/>
                  <a:pt x="16705" y="16581"/>
                  <a:pt x="16705" y="14876"/>
                </a:cubicBezTo>
                <a:cubicBezTo>
                  <a:pt x="16705" y="14161"/>
                  <a:pt x="16649" y="13565"/>
                  <a:pt x="16585" y="13565"/>
                </a:cubicBezTo>
                <a:cubicBezTo>
                  <a:pt x="16432" y="13565"/>
                  <a:pt x="16438" y="15663"/>
                  <a:pt x="16594" y="17352"/>
                </a:cubicBezTo>
                <a:cubicBezTo>
                  <a:pt x="16668" y="18165"/>
                  <a:pt x="16851" y="18663"/>
                  <a:pt x="17063" y="18663"/>
                </a:cubicBezTo>
                <a:cubicBezTo>
                  <a:pt x="17355" y="18663"/>
                  <a:pt x="17424" y="18353"/>
                  <a:pt x="17497" y="16624"/>
                </a:cubicBezTo>
                <a:cubicBezTo>
                  <a:pt x="17639" y="13223"/>
                  <a:pt x="17527" y="10733"/>
                  <a:pt x="17135" y="8660"/>
                </a:cubicBezTo>
                <a:cubicBezTo>
                  <a:pt x="16742" y="6588"/>
                  <a:pt x="16634" y="4902"/>
                  <a:pt x="16781" y="2979"/>
                </a:cubicBezTo>
                <a:cubicBezTo>
                  <a:pt x="16917" y="1202"/>
                  <a:pt x="17154" y="1414"/>
                  <a:pt x="17269" y="3416"/>
                </a:cubicBezTo>
                <a:cubicBezTo>
                  <a:pt x="17364" y="5069"/>
                  <a:pt x="17564" y="5754"/>
                  <a:pt x="17564" y="4436"/>
                </a:cubicBezTo>
                <a:cubicBezTo>
                  <a:pt x="17564" y="4073"/>
                  <a:pt x="17507" y="2924"/>
                  <a:pt x="17439" y="1862"/>
                </a:cubicBezTo>
                <a:cubicBezTo>
                  <a:pt x="17350" y="491"/>
                  <a:pt x="17168" y="-109"/>
                  <a:pt x="16992" y="17"/>
                </a:cubicBezTo>
                <a:close/>
                <a:moveTo>
                  <a:pt x="18266" y="17"/>
                </a:moveTo>
                <a:cubicBezTo>
                  <a:pt x="17736" y="17"/>
                  <a:pt x="17502" y="1320"/>
                  <a:pt x="17935" y="1862"/>
                </a:cubicBezTo>
                <a:lnTo>
                  <a:pt x="18150" y="2153"/>
                </a:lnTo>
                <a:lnTo>
                  <a:pt x="18172" y="10408"/>
                </a:lnTo>
                <a:cubicBezTo>
                  <a:pt x="18190" y="16894"/>
                  <a:pt x="18214" y="18663"/>
                  <a:pt x="18302" y="18663"/>
                </a:cubicBezTo>
                <a:cubicBezTo>
                  <a:pt x="18389" y="18663"/>
                  <a:pt x="18418" y="16894"/>
                  <a:pt x="18436" y="10408"/>
                </a:cubicBezTo>
                <a:cubicBezTo>
                  <a:pt x="18457" y="2563"/>
                  <a:pt x="18471" y="2119"/>
                  <a:pt x="18637" y="1862"/>
                </a:cubicBezTo>
                <a:cubicBezTo>
                  <a:pt x="19028" y="1259"/>
                  <a:pt x="18777" y="17"/>
                  <a:pt x="18266" y="17"/>
                </a:cubicBezTo>
                <a:close/>
                <a:moveTo>
                  <a:pt x="19125" y="17"/>
                </a:moveTo>
                <a:lnTo>
                  <a:pt x="19125" y="9340"/>
                </a:lnTo>
                <a:cubicBezTo>
                  <a:pt x="19125" y="14615"/>
                  <a:pt x="19155" y="18663"/>
                  <a:pt x="19196" y="18663"/>
                </a:cubicBezTo>
                <a:cubicBezTo>
                  <a:pt x="19237" y="18663"/>
                  <a:pt x="19281" y="17053"/>
                  <a:pt x="19295" y="15070"/>
                </a:cubicBezTo>
                <a:cubicBezTo>
                  <a:pt x="19318" y="11568"/>
                  <a:pt x="19325" y="11477"/>
                  <a:pt x="19590" y="11477"/>
                </a:cubicBezTo>
                <a:cubicBezTo>
                  <a:pt x="19802" y="11477"/>
                  <a:pt x="19866" y="11805"/>
                  <a:pt x="19885" y="13128"/>
                </a:cubicBezTo>
                <a:cubicBezTo>
                  <a:pt x="19943" y="17328"/>
                  <a:pt x="19990" y="18663"/>
                  <a:pt x="20082" y="18663"/>
                </a:cubicBezTo>
                <a:cubicBezTo>
                  <a:pt x="20191" y="18663"/>
                  <a:pt x="20169" y="12150"/>
                  <a:pt x="20055" y="10603"/>
                </a:cubicBezTo>
                <a:cubicBezTo>
                  <a:pt x="20019" y="10120"/>
                  <a:pt x="20024" y="9150"/>
                  <a:pt x="20064" y="8466"/>
                </a:cubicBezTo>
                <a:cubicBezTo>
                  <a:pt x="20104" y="7782"/>
                  <a:pt x="20135" y="6178"/>
                  <a:pt x="20135" y="4921"/>
                </a:cubicBezTo>
                <a:cubicBezTo>
                  <a:pt x="20137" y="1887"/>
                  <a:pt x="19876" y="17"/>
                  <a:pt x="19456" y="17"/>
                </a:cubicBezTo>
                <a:lnTo>
                  <a:pt x="19125" y="17"/>
                </a:lnTo>
                <a:close/>
                <a:moveTo>
                  <a:pt x="20439" y="17"/>
                </a:moveTo>
                <a:cubicBezTo>
                  <a:pt x="20321" y="17"/>
                  <a:pt x="20335" y="835"/>
                  <a:pt x="20569" y="6135"/>
                </a:cubicBezTo>
                <a:cubicBezTo>
                  <a:pt x="20730" y="9786"/>
                  <a:pt x="20842" y="13548"/>
                  <a:pt x="20842" y="15458"/>
                </a:cubicBezTo>
                <a:cubicBezTo>
                  <a:pt x="20842" y="17221"/>
                  <a:pt x="20875" y="18663"/>
                  <a:pt x="20918" y="18663"/>
                </a:cubicBezTo>
                <a:cubicBezTo>
                  <a:pt x="20961" y="18663"/>
                  <a:pt x="20998" y="17301"/>
                  <a:pt x="20998" y="15653"/>
                </a:cubicBezTo>
                <a:cubicBezTo>
                  <a:pt x="20998" y="14004"/>
                  <a:pt x="21086" y="10764"/>
                  <a:pt x="21195" y="8417"/>
                </a:cubicBezTo>
                <a:cubicBezTo>
                  <a:pt x="21512" y="1615"/>
                  <a:pt x="21557" y="17"/>
                  <a:pt x="21428" y="17"/>
                </a:cubicBezTo>
                <a:cubicBezTo>
                  <a:pt x="21366" y="17"/>
                  <a:pt x="21243" y="1793"/>
                  <a:pt x="21155" y="3950"/>
                </a:cubicBezTo>
                <a:cubicBezTo>
                  <a:pt x="21021" y="7235"/>
                  <a:pt x="20978" y="7683"/>
                  <a:pt x="20882" y="6815"/>
                </a:cubicBezTo>
                <a:cubicBezTo>
                  <a:pt x="20819" y="6245"/>
                  <a:pt x="20725" y="4469"/>
                  <a:pt x="20672" y="2882"/>
                </a:cubicBezTo>
                <a:cubicBezTo>
                  <a:pt x="20612" y="1088"/>
                  <a:pt x="20525" y="17"/>
                  <a:pt x="20439" y="17"/>
                </a:cubicBezTo>
                <a:close/>
                <a:moveTo>
                  <a:pt x="6125" y="1716"/>
                </a:moveTo>
                <a:cubicBezTo>
                  <a:pt x="6385" y="1716"/>
                  <a:pt x="6554" y="4734"/>
                  <a:pt x="6554" y="9340"/>
                </a:cubicBezTo>
                <a:cubicBezTo>
                  <a:pt x="6554" y="11465"/>
                  <a:pt x="6500" y="14033"/>
                  <a:pt x="6433" y="15070"/>
                </a:cubicBezTo>
                <a:cubicBezTo>
                  <a:pt x="6283" y="17406"/>
                  <a:pt x="5966" y="17538"/>
                  <a:pt x="5856" y="15313"/>
                </a:cubicBezTo>
                <a:cubicBezTo>
                  <a:pt x="5812" y="14410"/>
                  <a:pt x="5776" y="11734"/>
                  <a:pt x="5776" y="9340"/>
                </a:cubicBezTo>
                <a:cubicBezTo>
                  <a:pt x="5776" y="3966"/>
                  <a:pt x="5879" y="1716"/>
                  <a:pt x="6125" y="1716"/>
                </a:cubicBezTo>
                <a:close/>
                <a:moveTo>
                  <a:pt x="19617" y="1765"/>
                </a:moveTo>
                <a:cubicBezTo>
                  <a:pt x="19764" y="2021"/>
                  <a:pt x="19903" y="3371"/>
                  <a:pt x="19903" y="5601"/>
                </a:cubicBezTo>
                <a:cubicBezTo>
                  <a:pt x="19903" y="6697"/>
                  <a:pt x="19839" y="7982"/>
                  <a:pt x="19755" y="8466"/>
                </a:cubicBezTo>
                <a:cubicBezTo>
                  <a:pt x="19410" y="10472"/>
                  <a:pt x="19247" y="9076"/>
                  <a:pt x="19295" y="4533"/>
                </a:cubicBezTo>
                <a:cubicBezTo>
                  <a:pt x="19318" y="2343"/>
                  <a:pt x="19470" y="1509"/>
                  <a:pt x="19617" y="1765"/>
                </a:cubicBezTo>
                <a:close/>
                <a:moveTo>
                  <a:pt x="4685" y="1813"/>
                </a:moveTo>
                <a:cubicBezTo>
                  <a:pt x="4822" y="1725"/>
                  <a:pt x="4976" y="2598"/>
                  <a:pt x="5056" y="4241"/>
                </a:cubicBezTo>
                <a:cubicBezTo>
                  <a:pt x="5178" y="6751"/>
                  <a:pt x="5142" y="13769"/>
                  <a:pt x="4998" y="15653"/>
                </a:cubicBezTo>
                <a:cubicBezTo>
                  <a:pt x="4859" y="17470"/>
                  <a:pt x="4549" y="17277"/>
                  <a:pt x="4452" y="15313"/>
                </a:cubicBezTo>
                <a:cubicBezTo>
                  <a:pt x="4338" y="12990"/>
                  <a:pt x="4349" y="4882"/>
                  <a:pt x="4470" y="3076"/>
                </a:cubicBezTo>
                <a:cubicBezTo>
                  <a:pt x="4523" y="2295"/>
                  <a:pt x="4602" y="1867"/>
                  <a:pt x="4685" y="1813"/>
                </a:cubicBezTo>
                <a:close/>
                <a:moveTo>
                  <a:pt x="9210" y="1813"/>
                </a:moveTo>
                <a:cubicBezTo>
                  <a:pt x="9348" y="1725"/>
                  <a:pt x="9501" y="2596"/>
                  <a:pt x="9577" y="4241"/>
                </a:cubicBezTo>
                <a:cubicBezTo>
                  <a:pt x="9713" y="7173"/>
                  <a:pt x="9701" y="12805"/>
                  <a:pt x="9555" y="15070"/>
                </a:cubicBezTo>
                <a:cubicBezTo>
                  <a:pt x="9404" y="17406"/>
                  <a:pt x="9087" y="17538"/>
                  <a:pt x="8978" y="15313"/>
                </a:cubicBezTo>
                <a:cubicBezTo>
                  <a:pt x="8863" y="12990"/>
                  <a:pt x="8879" y="4882"/>
                  <a:pt x="9000" y="3076"/>
                </a:cubicBezTo>
                <a:cubicBezTo>
                  <a:pt x="9053" y="2292"/>
                  <a:pt x="9128" y="1867"/>
                  <a:pt x="9210" y="1813"/>
                </a:cubicBezTo>
                <a:close/>
              </a:path>
            </a:pathLst>
          </a:custGeom>
          <a:ln w="12700">
            <a:miter lim="400000"/>
          </a:ln>
        </p:spPr>
      </p:pic>
      <p:sp>
        <p:nvSpPr>
          <p:cNvPr id="267" name="The Cappadocian fathers"/>
          <p:cNvSpPr txBox="1"/>
          <p:nvPr/>
        </p:nvSpPr>
        <p:spPr>
          <a:xfrm>
            <a:off x="3057397" y="174749"/>
            <a:ext cx="6077205" cy="7899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lgn="ctr" defTabSz="457200">
              <a:defRPr sz="4000">
                <a:uFill>
                  <a:solidFill>
                    <a:srgbClr val="000000"/>
                  </a:solidFill>
                </a:uFill>
                <a:latin typeface="Avenir Black"/>
                <a:ea typeface="Avenir Black"/>
                <a:cs typeface="Avenir Black"/>
                <a:sym typeface="Avenir Black"/>
              </a:defRPr>
            </a:lvl1pPr>
          </a:lstStyle>
          <a:p>
            <a:pPr/>
            <a:r>
              <a:t>The Cappadocian fathers</a:t>
            </a:r>
          </a:p>
        </p:txBody>
      </p:sp>
      <p:sp>
        <p:nvSpPr>
          <p:cNvPr id="268" name="Basil of Caesarea…"/>
          <p:cNvSpPr txBox="1"/>
          <p:nvPr/>
        </p:nvSpPr>
        <p:spPr>
          <a:xfrm>
            <a:off x="351789" y="2509096"/>
            <a:ext cx="4452367" cy="21107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a:defRPr sz="3400">
                <a:latin typeface="FSP DEMO - Visby CF Medium Regular"/>
                <a:ea typeface="FSP DEMO - Visby CF Medium Regular"/>
                <a:cs typeface="FSP DEMO - Visby CF Medium Regular"/>
                <a:sym typeface="FSP DEMO - Visby CF Medium Regular"/>
              </a:defRPr>
            </a:pPr>
            <a:r>
              <a:t>Basil of Caesarea</a:t>
            </a:r>
          </a:p>
          <a:p>
            <a:pPr>
              <a:defRPr sz="3400">
                <a:latin typeface="FSP DEMO - Visby CF Medium Regular"/>
                <a:ea typeface="FSP DEMO - Visby CF Medium Regular"/>
                <a:cs typeface="FSP DEMO - Visby CF Medium Regular"/>
                <a:sym typeface="FSP DEMO - Visby CF Medium Regular"/>
              </a:defRPr>
            </a:pPr>
            <a:r>
              <a:t>Gregory of Nazianzus</a:t>
            </a:r>
          </a:p>
          <a:p>
            <a:pPr>
              <a:defRPr sz="3400">
                <a:latin typeface="FSP DEMO - Visby CF Medium Regular"/>
                <a:ea typeface="FSP DEMO - Visby CF Medium Regular"/>
                <a:cs typeface="FSP DEMO - Visby CF Medium Regular"/>
                <a:sym typeface="FSP DEMO - Visby CF Medium Regular"/>
              </a:defRPr>
            </a:pPr>
            <a:r>
              <a:t>Gregory of Nyssa</a:t>
            </a:r>
          </a:p>
        </p:txBody>
      </p:sp>
      <p:sp>
        <p:nvSpPr>
          <p:cNvPr id="269" name="From the Roman province of Cappadocia"/>
          <p:cNvSpPr txBox="1"/>
          <p:nvPr/>
        </p:nvSpPr>
        <p:spPr>
          <a:xfrm>
            <a:off x="6819370" y="2735579"/>
            <a:ext cx="4831486" cy="13868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defTabSz="457200">
              <a:defRPr sz="3300">
                <a:uFill>
                  <a:solidFill>
                    <a:srgbClr val="000000"/>
                  </a:solidFill>
                </a:uFill>
                <a:latin typeface="FSP DEMO - Visby CF Medium Regular"/>
                <a:ea typeface="FSP DEMO - Visby CF Medium Regular"/>
                <a:cs typeface="FSP DEMO - Visby CF Medium Regular"/>
                <a:sym typeface="FSP DEMO - Visby CF Medium Regular"/>
              </a:defRPr>
            </a:lvl1pPr>
          </a:lstStyle>
          <a:p>
            <a:pPr/>
            <a:r>
              <a:t>From the Roman province of Cappadocia </a:t>
            </a:r>
          </a:p>
        </p:txBody>
      </p:sp>
      <p:pic>
        <p:nvPicPr>
          <p:cNvPr id="270" name="Image" descr="Image"/>
          <p:cNvPicPr>
            <a:picLocks noChangeAspect="1"/>
          </p:cNvPicPr>
          <p:nvPr/>
        </p:nvPicPr>
        <p:blipFill>
          <a:blip r:embed="rId5">
            <a:extLst/>
          </a:blip>
          <a:stretch>
            <a:fillRect/>
          </a:stretch>
        </p:blipFill>
        <p:spPr>
          <a:xfrm>
            <a:off x="5638533" y="2602227"/>
            <a:ext cx="601401" cy="1924480"/>
          </a:xfrm>
          <a:prstGeom prst="rect">
            <a:avLst/>
          </a:prstGeom>
          <a:ln w="12700">
            <a:miter lim="400000"/>
          </a:ln>
          <a:effectLst>
            <a:outerShdw sx="100000" sy="100000" kx="0" ky="0" algn="b" rotWithShape="0" blurRad="63500" dist="25400" dir="5400000">
              <a:schemeClr val="accent1">
                <a:satOff val="-3547"/>
                <a:lumOff val="-10352"/>
                <a:alpha val="50000"/>
              </a:schemeClr>
            </a:outerShdw>
          </a:effectLst>
        </p:spPr>
      </p:pic>
    </p:spTree>
  </p:cSld>
  <p:clrMapOvr>
    <a:masterClrMapping/>
  </p:clrMapOvr>
  <p:transition xmlns:p14="http://schemas.microsoft.com/office/powerpoint/2010/main" spd="med" advClick="1"/>
</p:sld>
</file>

<file path=ppt/slides/slide2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72" name="Image" descr="Image"/>
          <p:cNvPicPr>
            <a:picLocks noChangeAspect="1"/>
          </p:cNvPicPr>
          <p:nvPr/>
        </p:nvPicPr>
        <p:blipFill>
          <a:blip r:embed="rId2">
            <a:extLst/>
          </a:blip>
          <a:stretch>
            <a:fillRect/>
          </a:stretch>
        </p:blipFill>
        <p:spPr>
          <a:xfrm>
            <a:off x="-37042" y="1213191"/>
            <a:ext cx="2938958" cy="3358809"/>
          </a:xfrm>
          <a:prstGeom prst="rect">
            <a:avLst/>
          </a:prstGeom>
          <a:ln w="12700">
            <a:miter lim="400000"/>
          </a:ln>
        </p:spPr>
      </p:pic>
      <p:pic>
        <p:nvPicPr>
          <p:cNvPr id="273" name="Copy of TrainingWORKS -LMAP mono (transparent).png" descr="Copy of TrainingWORKS -LMAP mono (transparent).png"/>
          <p:cNvPicPr>
            <a:picLocks noChangeAspect="1"/>
          </p:cNvPicPr>
          <p:nvPr/>
        </p:nvPicPr>
        <p:blipFill>
          <a:blip r:embed="rId3">
            <a:extLst/>
          </a:blip>
          <a:stretch>
            <a:fillRect/>
          </a:stretch>
        </p:blipFill>
        <p:spPr>
          <a:xfrm>
            <a:off x="196644" y="5893310"/>
            <a:ext cx="2011318" cy="525211"/>
          </a:xfrm>
          <a:prstGeom prst="rect">
            <a:avLst/>
          </a:prstGeom>
          <a:ln w="12700">
            <a:miter lim="400000"/>
          </a:ln>
        </p:spPr>
      </p:pic>
      <p:pic>
        <p:nvPicPr>
          <p:cNvPr id="274" name="TrainingWORKS SOM-LMAP mono.png" descr="TrainingWORKS SOM-LMAP mono.png"/>
          <p:cNvPicPr>
            <a:picLocks noChangeAspect="1"/>
          </p:cNvPicPr>
          <p:nvPr/>
        </p:nvPicPr>
        <p:blipFill>
          <a:blip r:embed="rId4">
            <a:extLst/>
          </a:blip>
          <a:srcRect l="8127" t="56659" r="57452" b="39204"/>
          <a:stretch>
            <a:fillRect/>
          </a:stretch>
        </p:blipFill>
        <p:spPr>
          <a:xfrm>
            <a:off x="248905" y="6458649"/>
            <a:ext cx="1907698" cy="152832"/>
          </a:xfrm>
          <a:custGeom>
            <a:avLst/>
            <a:gdLst/>
            <a:ahLst/>
            <a:cxnLst>
              <a:cxn ang="0">
                <a:pos x="wd2" y="hd2"/>
              </a:cxn>
              <a:cxn ang="5400000">
                <a:pos x="wd2" y="hd2"/>
              </a:cxn>
              <a:cxn ang="10800000">
                <a:pos x="wd2" y="hd2"/>
              </a:cxn>
              <a:cxn ang="16200000">
                <a:pos x="wd2" y="hd2"/>
              </a:cxn>
            </a:cxnLst>
            <a:rect l="0" t="0" r="r" b="b"/>
            <a:pathLst>
              <a:path w="21496" h="18699" fill="norm" stroke="1" extrusionOk="0">
                <a:moveTo>
                  <a:pt x="521" y="17"/>
                </a:moveTo>
                <a:cubicBezTo>
                  <a:pt x="345" y="143"/>
                  <a:pt x="173" y="962"/>
                  <a:pt x="106" y="2445"/>
                </a:cubicBezTo>
                <a:cubicBezTo>
                  <a:pt x="-20" y="5205"/>
                  <a:pt x="77" y="7780"/>
                  <a:pt x="374" y="9437"/>
                </a:cubicBezTo>
                <a:cubicBezTo>
                  <a:pt x="732" y="11433"/>
                  <a:pt x="857" y="12724"/>
                  <a:pt x="857" y="14487"/>
                </a:cubicBezTo>
                <a:cubicBezTo>
                  <a:pt x="857" y="17769"/>
                  <a:pt x="322" y="18133"/>
                  <a:pt x="208" y="14924"/>
                </a:cubicBezTo>
                <a:cubicBezTo>
                  <a:pt x="182" y="14185"/>
                  <a:pt x="123" y="13565"/>
                  <a:pt x="79" y="13565"/>
                </a:cubicBezTo>
                <a:cubicBezTo>
                  <a:pt x="-43" y="13565"/>
                  <a:pt x="-20" y="15846"/>
                  <a:pt x="119" y="17352"/>
                </a:cubicBezTo>
                <a:cubicBezTo>
                  <a:pt x="194" y="18165"/>
                  <a:pt x="381" y="18663"/>
                  <a:pt x="593" y="18663"/>
                </a:cubicBezTo>
                <a:cubicBezTo>
                  <a:pt x="885" y="18663"/>
                  <a:pt x="954" y="18353"/>
                  <a:pt x="1027" y="16624"/>
                </a:cubicBezTo>
                <a:cubicBezTo>
                  <a:pt x="1169" y="13223"/>
                  <a:pt x="1053" y="10733"/>
                  <a:pt x="660" y="8660"/>
                </a:cubicBezTo>
                <a:cubicBezTo>
                  <a:pt x="268" y="6588"/>
                  <a:pt x="164" y="4902"/>
                  <a:pt x="311" y="2979"/>
                </a:cubicBezTo>
                <a:cubicBezTo>
                  <a:pt x="447" y="1202"/>
                  <a:pt x="684" y="1414"/>
                  <a:pt x="799" y="3416"/>
                </a:cubicBezTo>
                <a:cubicBezTo>
                  <a:pt x="894" y="5069"/>
                  <a:pt x="1089" y="5754"/>
                  <a:pt x="1089" y="4436"/>
                </a:cubicBezTo>
                <a:cubicBezTo>
                  <a:pt x="1089" y="4073"/>
                  <a:pt x="1037" y="2924"/>
                  <a:pt x="969" y="1862"/>
                </a:cubicBezTo>
                <a:cubicBezTo>
                  <a:pt x="880" y="491"/>
                  <a:pt x="698" y="-109"/>
                  <a:pt x="521" y="17"/>
                </a:cubicBezTo>
                <a:close/>
                <a:moveTo>
                  <a:pt x="1872" y="17"/>
                </a:moveTo>
                <a:cubicBezTo>
                  <a:pt x="1453" y="17"/>
                  <a:pt x="1326" y="2179"/>
                  <a:pt x="1326" y="9340"/>
                </a:cubicBezTo>
                <a:cubicBezTo>
                  <a:pt x="1326" y="12999"/>
                  <a:pt x="1367" y="15529"/>
                  <a:pt x="1447" y="16770"/>
                </a:cubicBezTo>
                <a:cubicBezTo>
                  <a:pt x="1536" y="18145"/>
                  <a:pt x="1648" y="18673"/>
                  <a:pt x="1859" y="18663"/>
                </a:cubicBezTo>
                <a:cubicBezTo>
                  <a:pt x="2203" y="18648"/>
                  <a:pt x="2300" y="17997"/>
                  <a:pt x="2373" y="15458"/>
                </a:cubicBezTo>
                <a:cubicBezTo>
                  <a:pt x="2414" y="14038"/>
                  <a:pt x="2397" y="13565"/>
                  <a:pt x="2306" y="13565"/>
                </a:cubicBezTo>
                <a:cubicBezTo>
                  <a:pt x="2238" y="13565"/>
                  <a:pt x="2185" y="14144"/>
                  <a:pt x="2185" y="14827"/>
                </a:cubicBezTo>
                <a:cubicBezTo>
                  <a:pt x="2185" y="16959"/>
                  <a:pt x="1919" y="17927"/>
                  <a:pt x="1729" y="16478"/>
                </a:cubicBezTo>
                <a:cubicBezTo>
                  <a:pt x="1585" y="15380"/>
                  <a:pt x="1559" y="14351"/>
                  <a:pt x="1559" y="9389"/>
                </a:cubicBezTo>
                <a:cubicBezTo>
                  <a:pt x="1559" y="5366"/>
                  <a:pt x="1596" y="3301"/>
                  <a:pt x="1675" y="2590"/>
                </a:cubicBezTo>
                <a:cubicBezTo>
                  <a:pt x="1836" y="1138"/>
                  <a:pt x="2055" y="1819"/>
                  <a:pt x="2145" y="4047"/>
                </a:cubicBezTo>
                <a:cubicBezTo>
                  <a:pt x="2227" y="6087"/>
                  <a:pt x="2418" y="6666"/>
                  <a:pt x="2418" y="4873"/>
                </a:cubicBezTo>
                <a:cubicBezTo>
                  <a:pt x="2418" y="2178"/>
                  <a:pt x="2175" y="17"/>
                  <a:pt x="1872" y="17"/>
                </a:cubicBezTo>
                <a:close/>
                <a:moveTo>
                  <a:pt x="2802" y="17"/>
                </a:moveTo>
                <a:cubicBezTo>
                  <a:pt x="2760" y="17"/>
                  <a:pt x="2731" y="4046"/>
                  <a:pt x="2731" y="9340"/>
                </a:cubicBezTo>
                <a:cubicBezTo>
                  <a:pt x="2731" y="14634"/>
                  <a:pt x="2760" y="18663"/>
                  <a:pt x="2802" y="18663"/>
                </a:cubicBezTo>
                <a:cubicBezTo>
                  <a:pt x="2843" y="18663"/>
                  <a:pt x="2887" y="16849"/>
                  <a:pt x="2901" y="14633"/>
                </a:cubicBezTo>
                <a:lnTo>
                  <a:pt x="2927" y="10603"/>
                </a:lnTo>
                <a:lnTo>
                  <a:pt x="3276" y="10603"/>
                </a:lnTo>
                <a:lnTo>
                  <a:pt x="3629" y="10603"/>
                </a:lnTo>
                <a:lnTo>
                  <a:pt x="3652" y="14633"/>
                </a:lnTo>
                <a:cubicBezTo>
                  <a:pt x="3665" y="16849"/>
                  <a:pt x="3710" y="18663"/>
                  <a:pt x="3750" y="18663"/>
                </a:cubicBezTo>
                <a:cubicBezTo>
                  <a:pt x="3792" y="18663"/>
                  <a:pt x="3822" y="14634"/>
                  <a:pt x="3822" y="9340"/>
                </a:cubicBezTo>
                <a:cubicBezTo>
                  <a:pt x="3822" y="4046"/>
                  <a:pt x="3792" y="17"/>
                  <a:pt x="3750" y="17"/>
                </a:cubicBezTo>
                <a:cubicBezTo>
                  <a:pt x="3710" y="17"/>
                  <a:pt x="3665" y="1831"/>
                  <a:pt x="3652" y="4047"/>
                </a:cubicBezTo>
                <a:lnTo>
                  <a:pt x="3629" y="8078"/>
                </a:lnTo>
                <a:lnTo>
                  <a:pt x="3276" y="8078"/>
                </a:lnTo>
                <a:lnTo>
                  <a:pt x="2927" y="8078"/>
                </a:lnTo>
                <a:lnTo>
                  <a:pt x="2901" y="4047"/>
                </a:lnTo>
                <a:cubicBezTo>
                  <a:pt x="2887" y="1831"/>
                  <a:pt x="2843" y="17"/>
                  <a:pt x="2802" y="17"/>
                </a:cubicBezTo>
                <a:close/>
                <a:moveTo>
                  <a:pt x="4774" y="17"/>
                </a:moveTo>
                <a:cubicBezTo>
                  <a:pt x="4616" y="24"/>
                  <a:pt x="4445" y="296"/>
                  <a:pt x="4394" y="648"/>
                </a:cubicBezTo>
                <a:cubicBezTo>
                  <a:pt x="4255" y="1608"/>
                  <a:pt x="4135" y="5644"/>
                  <a:pt x="4135" y="9340"/>
                </a:cubicBezTo>
                <a:cubicBezTo>
                  <a:pt x="4135" y="13037"/>
                  <a:pt x="4255" y="17023"/>
                  <a:pt x="4394" y="17983"/>
                </a:cubicBezTo>
                <a:cubicBezTo>
                  <a:pt x="4559" y="19125"/>
                  <a:pt x="5017" y="18696"/>
                  <a:pt x="5163" y="17255"/>
                </a:cubicBezTo>
                <a:cubicBezTo>
                  <a:pt x="5276" y="16146"/>
                  <a:pt x="5306" y="14601"/>
                  <a:pt x="5306" y="9826"/>
                </a:cubicBezTo>
                <a:cubicBezTo>
                  <a:pt x="5306" y="2230"/>
                  <a:pt x="5185" y="-2"/>
                  <a:pt x="4774" y="17"/>
                </a:cubicBezTo>
                <a:close/>
                <a:moveTo>
                  <a:pt x="6201" y="17"/>
                </a:moveTo>
                <a:cubicBezTo>
                  <a:pt x="6039" y="-77"/>
                  <a:pt x="5869" y="375"/>
                  <a:pt x="5763" y="1425"/>
                </a:cubicBezTo>
                <a:cubicBezTo>
                  <a:pt x="5569" y="3326"/>
                  <a:pt x="5552" y="15305"/>
                  <a:pt x="5740" y="17352"/>
                </a:cubicBezTo>
                <a:cubicBezTo>
                  <a:pt x="5901" y="19101"/>
                  <a:pt x="6387" y="19033"/>
                  <a:pt x="6567" y="17255"/>
                </a:cubicBezTo>
                <a:cubicBezTo>
                  <a:pt x="6757" y="15389"/>
                  <a:pt x="6773" y="4754"/>
                  <a:pt x="6590" y="1911"/>
                </a:cubicBezTo>
                <a:cubicBezTo>
                  <a:pt x="6515" y="755"/>
                  <a:pt x="6363" y="111"/>
                  <a:pt x="6201" y="17"/>
                </a:cubicBezTo>
                <a:close/>
                <a:moveTo>
                  <a:pt x="7140" y="17"/>
                </a:moveTo>
                <a:cubicBezTo>
                  <a:pt x="7047" y="17"/>
                  <a:pt x="7024" y="1715"/>
                  <a:pt x="7024" y="9340"/>
                </a:cubicBezTo>
                <a:lnTo>
                  <a:pt x="7024" y="18663"/>
                </a:lnTo>
                <a:lnTo>
                  <a:pt x="7493" y="18663"/>
                </a:lnTo>
                <a:cubicBezTo>
                  <a:pt x="8026" y="18663"/>
                  <a:pt x="8131" y="17214"/>
                  <a:pt x="7627" y="16818"/>
                </a:cubicBezTo>
                <a:lnTo>
                  <a:pt x="7296" y="16527"/>
                </a:lnTo>
                <a:lnTo>
                  <a:pt x="7274" y="8272"/>
                </a:lnTo>
                <a:cubicBezTo>
                  <a:pt x="7256" y="1688"/>
                  <a:pt x="7231" y="17"/>
                  <a:pt x="7140" y="17"/>
                </a:cubicBezTo>
                <a:close/>
                <a:moveTo>
                  <a:pt x="9291" y="17"/>
                </a:moveTo>
                <a:cubicBezTo>
                  <a:pt x="8837" y="17"/>
                  <a:pt x="8741" y="1566"/>
                  <a:pt x="8741" y="9049"/>
                </a:cubicBezTo>
                <a:cubicBezTo>
                  <a:pt x="8741" y="12545"/>
                  <a:pt x="8777" y="16110"/>
                  <a:pt x="8821" y="17012"/>
                </a:cubicBezTo>
                <a:cubicBezTo>
                  <a:pt x="8882" y="18253"/>
                  <a:pt x="8986" y="18663"/>
                  <a:pt x="9246" y="18663"/>
                </a:cubicBezTo>
                <a:cubicBezTo>
                  <a:pt x="9710" y="18663"/>
                  <a:pt x="9832" y="16717"/>
                  <a:pt x="9832" y="9340"/>
                </a:cubicBezTo>
                <a:cubicBezTo>
                  <a:pt x="9832" y="2185"/>
                  <a:pt x="9709" y="17"/>
                  <a:pt x="9291" y="17"/>
                </a:cubicBezTo>
                <a:close/>
                <a:moveTo>
                  <a:pt x="10145" y="17"/>
                </a:moveTo>
                <a:lnTo>
                  <a:pt x="10145" y="9340"/>
                </a:lnTo>
                <a:cubicBezTo>
                  <a:pt x="10145" y="16911"/>
                  <a:pt x="10170" y="18663"/>
                  <a:pt x="10261" y="18663"/>
                </a:cubicBezTo>
                <a:cubicBezTo>
                  <a:pt x="10341" y="18663"/>
                  <a:pt x="10379" y="17462"/>
                  <a:pt x="10395" y="14633"/>
                </a:cubicBezTo>
                <a:cubicBezTo>
                  <a:pt x="10419" y="10643"/>
                  <a:pt x="10423" y="10620"/>
                  <a:pt x="10713" y="10360"/>
                </a:cubicBezTo>
                <a:cubicBezTo>
                  <a:pt x="10874" y="10215"/>
                  <a:pt x="11004" y="9750"/>
                  <a:pt x="11004" y="9340"/>
                </a:cubicBezTo>
                <a:cubicBezTo>
                  <a:pt x="11004" y="8930"/>
                  <a:pt x="10874" y="8465"/>
                  <a:pt x="10713" y="8320"/>
                </a:cubicBezTo>
                <a:cubicBezTo>
                  <a:pt x="10435" y="8070"/>
                  <a:pt x="10418" y="7934"/>
                  <a:pt x="10418" y="5115"/>
                </a:cubicBezTo>
                <a:cubicBezTo>
                  <a:pt x="10418" y="2176"/>
                  <a:pt x="10422" y="2118"/>
                  <a:pt x="10789" y="1862"/>
                </a:cubicBezTo>
                <a:cubicBezTo>
                  <a:pt x="11344" y="1475"/>
                  <a:pt x="11238" y="17"/>
                  <a:pt x="10655" y="17"/>
                </a:cubicBezTo>
                <a:lnTo>
                  <a:pt x="10145" y="17"/>
                </a:lnTo>
                <a:close/>
                <a:moveTo>
                  <a:pt x="12095" y="17"/>
                </a:moveTo>
                <a:cubicBezTo>
                  <a:pt x="11955" y="17"/>
                  <a:pt x="11943" y="690"/>
                  <a:pt x="11943" y="9340"/>
                </a:cubicBezTo>
                <a:cubicBezTo>
                  <a:pt x="11943" y="16911"/>
                  <a:pt x="11963" y="18663"/>
                  <a:pt x="12055" y="18663"/>
                </a:cubicBezTo>
                <a:cubicBezTo>
                  <a:pt x="12134" y="18663"/>
                  <a:pt x="12176" y="17462"/>
                  <a:pt x="12193" y="14633"/>
                </a:cubicBezTo>
                <a:cubicBezTo>
                  <a:pt x="12223" y="9612"/>
                  <a:pt x="12338" y="9664"/>
                  <a:pt x="12484" y="14779"/>
                </a:cubicBezTo>
                <a:cubicBezTo>
                  <a:pt x="12545" y="16931"/>
                  <a:pt x="12629" y="18576"/>
                  <a:pt x="12672" y="18421"/>
                </a:cubicBezTo>
                <a:cubicBezTo>
                  <a:pt x="12715" y="18265"/>
                  <a:pt x="12806" y="16379"/>
                  <a:pt x="12873" y="14196"/>
                </a:cubicBezTo>
                <a:cubicBezTo>
                  <a:pt x="12940" y="12012"/>
                  <a:pt x="13031" y="10092"/>
                  <a:pt x="13074" y="9971"/>
                </a:cubicBezTo>
                <a:cubicBezTo>
                  <a:pt x="13117" y="9851"/>
                  <a:pt x="13164" y="11747"/>
                  <a:pt x="13177" y="14196"/>
                </a:cubicBezTo>
                <a:cubicBezTo>
                  <a:pt x="13194" y="17399"/>
                  <a:pt x="13230" y="18663"/>
                  <a:pt x="13311" y="18663"/>
                </a:cubicBezTo>
                <a:cubicBezTo>
                  <a:pt x="13403" y="18663"/>
                  <a:pt x="13423" y="16918"/>
                  <a:pt x="13423" y="9340"/>
                </a:cubicBezTo>
                <a:cubicBezTo>
                  <a:pt x="13423" y="621"/>
                  <a:pt x="13415" y="17"/>
                  <a:pt x="13271" y="17"/>
                </a:cubicBezTo>
                <a:cubicBezTo>
                  <a:pt x="13147" y="17"/>
                  <a:pt x="13084" y="1200"/>
                  <a:pt x="12949" y="6135"/>
                </a:cubicBezTo>
                <a:cubicBezTo>
                  <a:pt x="12856" y="9517"/>
                  <a:pt x="12752" y="12658"/>
                  <a:pt x="12716" y="13079"/>
                </a:cubicBezTo>
                <a:cubicBezTo>
                  <a:pt x="12641" y="13980"/>
                  <a:pt x="12541" y="11628"/>
                  <a:pt x="12368" y="4873"/>
                </a:cubicBezTo>
                <a:cubicBezTo>
                  <a:pt x="12271" y="1091"/>
                  <a:pt x="12212" y="17"/>
                  <a:pt x="12095" y="17"/>
                </a:cubicBezTo>
                <a:close/>
                <a:moveTo>
                  <a:pt x="13893" y="17"/>
                </a:moveTo>
                <a:cubicBezTo>
                  <a:pt x="13845" y="17"/>
                  <a:pt x="13816" y="3685"/>
                  <a:pt x="13816" y="9340"/>
                </a:cubicBezTo>
                <a:cubicBezTo>
                  <a:pt x="13816" y="14995"/>
                  <a:pt x="13845" y="18663"/>
                  <a:pt x="13893" y="18663"/>
                </a:cubicBezTo>
                <a:cubicBezTo>
                  <a:pt x="13940" y="18663"/>
                  <a:pt x="13973" y="14995"/>
                  <a:pt x="13973" y="9340"/>
                </a:cubicBezTo>
                <a:cubicBezTo>
                  <a:pt x="13973" y="3685"/>
                  <a:pt x="13940" y="17"/>
                  <a:pt x="13893" y="17"/>
                </a:cubicBezTo>
                <a:close/>
                <a:moveTo>
                  <a:pt x="15417" y="17"/>
                </a:moveTo>
                <a:cubicBezTo>
                  <a:pt x="15326" y="17"/>
                  <a:pt x="15297" y="1153"/>
                  <a:pt x="15297" y="5067"/>
                </a:cubicBezTo>
                <a:cubicBezTo>
                  <a:pt x="15297" y="7838"/>
                  <a:pt x="15269" y="10292"/>
                  <a:pt x="15230" y="10554"/>
                </a:cubicBezTo>
                <a:cubicBezTo>
                  <a:pt x="15191" y="10816"/>
                  <a:pt x="15037" y="8664"/>
                  <a:pt x="14890" y="5747"/>
                </a:cubicBezTo>
                <a:cubicBezTo>
                  <a:pt x="14742" y="2830"/>
                  <a:pt x="14563" y="313"/>
                  <a:pt x="14492" y="162"/>
                </a:cubicBezTo>
                <a:cubicBezTo>
                  <a:pt x="14377" y="-80"/>
                  <a:pt x="14362" y="994"/>
                  <a:pt x="14362" y="9292"/>
                </a:cubicBezTo>
                <a:cubicBezTo>
                  <a:pt x="14362" y="17075"/>
                  <a:pt x="14381" y="18663"/>
                  <a:pt x="14478" y="18663"/>
                </a:cubicBezTo>
                <a:cubicBezTo>
                  <a:pt x="14570" y="18663"/>
                  <a:pt x="14595" y="17515"/>
                  <a:pt x="14595" y="13225"/>
                </a:cubicBezTo>
                <a:cubicBezTo>
                  <a:pt x="14595" y="10220"/>
                  <a:pt x="14629" y="7482"/>
                  <a:pt x="14671" y="7203"/>
                </a:cubicBezTo>
                <a:cubicBezTo>
                  <a:pt x="14712" y="6925"/>
                  <a:pt x="14872" y="9407"/>
                  <a:pt x="15024" y="12691"/>
                </a:cubicBezTo>
                <a:cubicBezTo>
                  <a:pt x="15432" y="21491"/>
                  <a:pt x="15534" y="20833"/>
                  <a:pt x="15534" y="9340"/>
                </a:cubicBezTo>
                <a:cubicBezTo>
                  <a:pt x="15534" y="1612"/>
                  <a:pt x="15514" y="17"/>
                  <a:pt x="15417" y="17"/>
                </a:cubicBezTo>
                <a:close/>
                <a:moveTo>
                  <a:pt x="16039" y="17"/>
                </a:moveTo>
                <a:cubicBezTo>
                  <a:pt x="15942" y="17"/>
                  <a:pt x="15923" y="1612"/>
                  <a:pt x="15923" y="9340"/>
                </a:cubicBezTo>
                <a:cubicBezTo>
                  <a:pt x="15923" y="17068"/>
                  <a:pt x="15942" y="18663"/>
                  <a:pt x="16039" y="18663"/>
                </a:cubicBezTo>
                <a:cubicBezTo>
                  <a:pt x="16136" y="18663"/>
                  <a:pt x="16155" y="17068"/>
                  <a:pt x="16155" y="9340"/>
                </a:cubicBezTo>
                <a:cubicBezTo>
                  <a:pt x="16155" y="1612"/>
                  <a:pt x="16136" y="17"/>
                  <a:pt x="16039" y="17"/>
                </a:cubicBezTo>
                <a:close/>
                <a:moveTo>
                  <a:pt x="16992" y="17"/>
                </a:moveTo>
                <a:cubicBezTo>
                  <a:pt x="16815" y="143"/>
                  <a:pt x="16643" y="962"/>
                  <a:pt x="16576" y="2445"/>
                </a:cubicBezTo>
                <a:cubicBezTo>
                  <a:pt x="16450" y="5205"/>
                  <a:pt x="16547" y="7780"/>
                  <a:pt x="16844" y="9437"/>
                </a:cubicBezTo>
                <a:cubicBezTo>
                  <a:pt x="17340" y="12200"/>
                  <a:pt x="17483" y="15168"/>
                  <a:pt x="17193" y="16818"/>
                </a:cubicBezTo>
                <a:cubicBezTo>
                  <a:pt x="17017" y="17817"/>
                  <a:pt x="16705" y="16581"/>
                  <a:pt x="16705" y="14876"/>
                </a:cubicBezTo>
                <a:cubicBezTo>
                  <a:pt x="16705" y="14161"/>
                  <a:pt x="16649" y="13565"/>
                  <a:pt x="16585" y="13565"/>
                </a:cubicBezTo>
                <a:cubicBezTo>
                  <a:pt x="16432" y="13565"/>
                  <a:pt x="16438" y="15663"/>
                  <a:pt x="16594" y="17352"/>
                </a:cubicBezTo>
                <a:cubicBezTo>
                  <a:pt x="16668" y="18165"/>
                  <a:pt x="16851" y="18663"/>
                  <a:pt x="17063" y="18663"/>
                </a:cubicBezTo>
                <a:cubicBezTo>
                  <a:pt x="17355" y="18663"/>
                  <a:pt x="17424" y="18353"/>
                  <a:pt x="17497" y="16624"/>
                </a:cubicBezTo>
                <a:cubicBezTo>
                  <a:pt x="17639" y="13223"/>
                  <a:pt x="17527" y="10733"/>
                  <a:pt x="17135" y="8660"/>
                </a:cubicBezTo>
                <a:cubicBezTo>
                  <a:pt x="16742" y="6588"/>
                  <a:pt x="16634" y="4902"/>
                  <a:pt x="16781" y="2979"/>
                </a:cubicBezTo>
                <a:cubicBezTo>
                  <a:pt x="16917" y="1202"/>
                  <a:pt x="17154" y="1414"/>
                  <a:pt x="17269" y="3416"/>
                </a:cubicBezTo>
                <a:cubicBezTo>
                  <a:pt x="17364" y="5069"/>
                  <a:pt x="17564" y="5754"/>
                  <a:pt x="17564" y="4436"/>
                </a:cubicBezTo>
                <a:cubicBezTo>
                  <a:pt x="17564" y="4073"/>
                  <a:pt x="17507" y="2924"/>
                  <a:pt x="17439" y="1862"/>
                </a:cubicBezTo>
                <a:cubicBezTo>
                  <a:pt x="17350" y="491"/>
                  <a:pt x="17168" y="-109"/>
                  <a:pt x="16992" y="17"/>
                </a:cubicBezTo>
                <a:close/>
                <a:moveTo>
                  <a:pt x="18266" y="17"/>
                </a:moveTo>
                <a:cubicBezTo>
                  <a:pt x="17736" y="17"/>
                  <a:pt x="17502" y="1320"/>
                  <a:pt x="17935" y="1862"/>
                </a:cubicBezTo>
                <a:lnTo>
                  <a:pt x="18150" y="2153"/>
                </a:lnTo>
                <a:lnTo>
                  <a:pt x="18172" y="10408"/>
                </a:lnTo>
                <a:cubicBezTo>
                  <a:pt x="18190" y="16894"/>
                  <a:pt x="18214" y="18663"/>
                  <a:pt x="18302" y="18663"/>
                </a:cubicBezTo>
                <a:cubicBezTo>
                  <a:pt x="18389" y="18663"/>
                  <a:pt x="18418" y="16894"/>
                  <a:pt x="18436" y="10408"/>
                </a:cubicBezTo>
                <a:cubicBezTo>
                  <a:pt x="18457" y="2563"/>
                  <a:pt x="18471" y="2119"/>
                  <a:pt x="18637" y="1862"/>
                </a:cubicBezTo>
                <a:cubicBezTo>
                  <a:pt x="19028" y="1259"/>
                  <a:pt x="18777" y="17"/>
                  <a:pt x="18266" y="17"/>
                </a:cubicBezTo>
                <a:close/>
                <a:moveTo>
                  <a:pt x="19125" y="17"/>
                </a:moveTo>
                <a:lnTo>
                  <a:pt x="19125" y="9340"/>
                </a:lnTo>
                <a:cubicBezTo>
                  <a:pt x="19125" y="14615"/>
                  <a:pt x="19155" y="18663"/>
                  <a:pt x="19196" y="18663"/>
                </a:cubicBezTo>
                <a:cubicBezTo>
                  <a:pt x="19237" y="18663"/>
                  <a:pt x="19281" y="17053"/>
                  <a:pt x="19295" y="15070"/>
                </a:cubicBezTo>
                <a:cubicBezTo>
                  <a:pt x="19318" y="11568"/>
                  <a:pt x="19325" y="11477"/>
                  <a:pt x="19590" y="11477"/>
                </a:cubicBezTo>
                <a:cubicBezTo>
                  <a:pt x="19802" y="11477"/>
                  <a:pt x="19866" y="11805"/>
                  <a:pt x="19885" y="13128"/>
                </a:cubicBezTo>
                <a:cubicBezTo>
                  <a:pt x="19943" y="17328"/>
                  <a:pt x="19990" y="18663"/>
                  <a:pt x="20082" y="18663"/>
                </a:cubicBezTo>
                <a:cubicBezTo>
                  <a:pt x="20191" y="18663"/>
                  <a:pt x="20169" y="12150"/>
                  <a:pt x="20055" y="10603"/>
                </a:cubicBezTo>
                <a:cubicBezTo>
                  <a:pt x="20019" y="10120"/>
                  <a:pt x="20024" y="9150"/>
                  <a:pt x="20064" y="8466"/>
                </a:cubicBezTo>
                <a:cubicBezTo>
                  <a:pt x="20104" y="7782"/>
                  <a:pt x="20135" y="6178"/>
                  <a:pt x="20135" y="4921"/>
                </a:cubicBezTo>
                <a:cubicBezTo>
                  <a:pt x="20137" y="1887"/>
                  <a:pt x="19876" y="17"/>
                  <a:pt x="19456" y="17"/>
                </a:cubicBezTo>
                <a:lnTo>
                  <a:pt x="19125" y="17"/>
                </a:lnTo>
                <a:close/>
                <a:moveTo>
                  <a:pt x="20439" y="17"/>
                </a:moveTo>
                <a:cubicBezTo>
                  <a:pt x="20321" y="17"/>
                  <a:pt x="20335" y="835"/>
                  <a:pt x="20569" y="6135"/>
                </a:cubicBezTo>
                <a:cubicBezTo>
                  <a:pt x="20730" y="9786"/>
                  <a:pt x="20842" y="13548"/>
                  <a:pt x="20842" y="15458"/>
                </a:cubicBezTo>
                <a:cubicBezTo>
                  <a:pt x="20842" y="17221"/>
                  <a:pt x="20875" y="18663"/>
                  <a:pt x="20918" y="18663"/>
                </a:cubicBezTo>
                <a:cubicBezTo>
                  <a:pt x="20961" y="18663"/>
                  <a:pt x="20998" y="17301"/>
                  <a:pt x="20998" y="15653"/>
                </a:cubicBezTo>
                <a:cubicBezTo>
                  <a:pt x="20998" y="14004"/>
                  <a:pt x="21086" y="10764"/>
                  <a:pt x="21195" y="8417"/>
                </a:cubicBezTo>
                <a:cubicBezTo>
                  <a:pt x="21512" y="1615"/>
                  <a:pt x="21557" y="17"/>
                  <a:pt x="21428" y="17"/>
                </a:cubicBezTo>
                <a:cubicBezTo>
                  <a:pt x="21366" y="17"/>
                  <a:pt x="21243" y="1793"/>
                  <a:pt x="21155" y="3950"/>
                </a:cubicBezTo>
                <a:cubicBezTo>
                  <a:pt x="21021" y="7235"/>
                  <a:pt x="20978" y="7683"/>
                  <a:pt x="20882" y="6815"/>
                </a:cubicBezTo>
                <a:cubicBezTo>
                  <a:pt x="20819" y="6245"/>
                  <a:pt x="20725" y="4469"/>
                  <a:pt x="20672" y="2882"/>
                </a:cubicBezTo>
                <a:cubicBezTo>
                  <a:pt x="20612" y="1088"/>
                  <a:pt x="20525" y="17"/>
                  <a:pt x="20439" y="17"/>
                </a:cubicBezTo>
                <a:close/>
                <a:moveTo>
                  <a:pt x="6125" y="1716"/>
                </a:moveTo>
                <a:cubicBezTo>
                  <a:pt x="6385" y="1716"/>
                  <a:pt x="6554" y="4734"/>
                  <a:pt x="6554" y="9340"/>
                </a:cubicBezTo>
                <a:cubicBezTo>
                  <a:pt x="6554" y="11465"/>
                  <a:pt x="6500" y="14033"/>
                  <a:pt x="6433" y="15070"/>
                </a:cubicBezTo>
                <a:cubicBezTo>
                  <a:pt x="6283" y="17406"/>
                  <a:pt x="5966" y="17538"/>
                  <a:pt x="5856" y="15313"/>
                </a:cubicBezTo>
                <a:cubicBezTo>
                  <a:pt x="5812" y="14410"/>
                  <a:pt x="5776" y="11734"/>
                  <a:pt x="5776" y="9340"/>
                </a:cubicBezTo>
                <a:cubicBezTo>
                  <a:pt x="5776" y="3966"/>
                  <a:pt x="5879" y="1716"/>
                  <a:pt x="6125" y="1716"/>
                </a:cubicBezTo>
                <a:close/>
                <a:moveTo>
                  <a:pt x="19617" y="1765"/>
                </a:moveTo>
                <a:cubicBezTo>
                  <a:pt x="19764" y="2021"/>
                  <a:pt x="19903" y="3371"/>
                  <a:pt x="19903" y="5601"/>
                </a:cubicBezTo>
                <a:cubicBezTo>
                  <a:pt x="19903" y="6697"/>
                  <a:pt x="19839" y="7982"/>
                  <a:pt x="19755" y="8466"/>
                </a:cubicBezTo>
                <a:cubicBezTo>
                  <a:pt x="19410" y="10472"/>
                  <a:pt x="19247" y="9076"/>
                  <a:pt x="19295" y="4533"/>
                </a:cubicBezTo>
                <a:cubicBezTo>
                  <a:pt x="19318" y="2343"/>
                  <a:pt x="19470" y="1509"/>
                  <a:pt x="19617" y="1765"/>
                </a:cubicBezTo>
                <a:close/>
                <a:moveTo>
                  <a:pt x="4685" y="1813"/>
                </a:moveTo>
                <a:cubicBezTo>
                  <a:pt x="4822" y="1725"/>
                  <a:pt x="4976" y="2598"/>
                  <a:pt x="5056" y="4241"/>
                </a:cubicBezTo>
                <a:cubicBezTo>
                  <a:pt x="5178" y="6751"/>
                  <a:pt x="5142" y="13769"/>
                  <a:pt x="4998" y="15653"/>
                </a:cubicBezTo>
                <a:cubicBezTo>
                  <a:pt x="4859" y="17470"/>
                  <a:pt x="4549" y="17277"/>
                  <a:pt x="4452" y="15313"/>
                </a:cubicBezTo>
                <a:cubicBezTo>
                  <a:pt x="4338" y="12990"/>
                  <a:pt x="4349" y="4882"/>
                  <a:pt x="4470" y="3076"/>
                </a:cubicBezTo>
                <a:cubicBezTo>
                  <a:pt x="4523" y="2295"/>
                  <a:pt x="4602" y="1867"/>
                  <a:pt x="4685" y="1813"/>
                </a:cubicBezTo>
                <a:close/>
                <a:moveTo>
                  <a:pt x="9210" y="1813"/>
                </a:moveTo>
                <a:cubicBezTo>
                  <a:pt x="9348" y="1725"/>
                  <a:pt x="9501" y="2596"/>
                  <a:pt x="9577" y="4241"/>
                </a:cubicBezTo>
                <a:cubicBezTo>
                  <a:pt x="9713" y="7173"/>
                  <a:pt x="9701" y="12805"/>
                  <a:pt x="9555" y="15070"/>
                </a:cubicBezTo>
                <a:cubicBezTo>
                  <a:pt x="9404" y="17406"/>
                  <a:pt x="9087" y="17538"/>
                  <a:pt x="8978" y="15313"/>
                </a:cubicBezTo>
                <a:cubicBezTo>
                  <a:pt x="8863" y="12990"/>
                  <a:pt x="8879" y="4882"/>
                  <a:pt x="9000" y="3076"/>
                </a:cubicBezTo>
                <a:cubicBezTo>
                  <a:pt x="9053" y="2292"/>
                  <a:pt x="9128" y="1867"/>
                  <a:pt x="9210" y="1813"/>
                </a:cubicBezTo>
                <a:close/>
              </a:path>
            </a:pathLst>
          </a:custGeom>
          <a:ln w="12700">
            <a:miter lim="400000"/>
          </a:ln>
        </p:spPr>
      </p:pic>
      <p:sp>
        <p:nvSpPr>
          <p:cNvPr id="275" name="The Cappadocian fathers"/>
          <p:cNvSpPr txBox="1"/>
          <p:nvPr/>
        </p:nvSpPr>
        <p:spPr>
          <a:xfrm>
            <a:off x="3057397" y="174749"/>
            <a:ext cx="6077205" cy="7899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lgn="ctr" defTabSz="457200">
              <a:defRPr sz="4000">
                <a:uFill>
                  <a:solidFill>
                    <a:srgbClr val="000000"/>
                  </a:solidFill>
                </a:uFill>
                <a:latin typeface="Avenir Black"/>
                <a:ea typeface="Avenir Black"/>
                <a:cs typeface="Avenir Black"/>
                <a:sym typeface="Avenir Black"/>
              </a:defRPr>
            </a:lvl1pPr>
          </a:lstStyle>
          <a:p>
            <a:pPr/>
            <a:r>
              <a:t>The Cappadocian fathers</a:t>
            </a:r>
          </a:p>
        </p:txBody>
      </p:sp>
      <p:sp>
        <p:nvSpPr>
          <p:cNvPr id="276" name="Basil – born about 330 into a wealthy Christian family, well-educated, studied in Athens from 351, met Gregory of Nazianzus.…"/>
          <p:cNvSpPr txBox="1"/>
          <p:nvPr/>
        </p:nvSpPr>
        <p:spPr>
          <a:xfrm>
            <a:off x="2857962" y="1347046"/>
            <a:ext cx="9185205" cy="49174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defTabSz="457200">
              <a:lnSpc>
                <a:spcPts val="5600"/>
              </a:lnSpc>
              <a:defRPr sz="3200">
                <a:uFill>
                  <a:solidFill>
                    <a:srgbClr val="000000"/>
                  </a:solidFill>
                </a:uFill>
                <a:latin typeface="Helvetica"/>
                <a:ea typeface="Helvetica"/>
                <a:cs typeface="Helvetica"/>
                <a:sym typeface="Helvetica"/>
              </a:defRPr>
            </a:pPr>
            <a:r>
              <a:rPr b="1" u="sng"/>
              <a:t>Basil</a:t>
            </a:r>
            <a:r>
              <a:t> – born about 330 into a wealthy Christian family, well-educated, studied in Athens from 351, met Gregory of Nazianzus.</a:t>
            </a:r>
          </a:p>
          <a:p>
            <a:pPr defTabSz="457200">
              <a:lnSpc>
                <a:spcPts val="5600"/>
              </a:lnSpc>
              <a:defRPr sz="3200">
                <a:uFill>
                  <a:solidFill>
                    <a:srgbClr val="000000"/>
                  </a:solidFill>
                </a:uFill>
                <a:latin typeface="Helvetica"/>
                <a:ea typeface="Helvetica"/>
                <a:cs typeface="Helvetica"/>
                <a:sym typeface="Helvetica"/>
              </a:defRPr>
            </a:pPr>
            <a:r>
              <a:t>On returning home taught rhetoric, was baptised and led a monastic life.  Set up his own monastic community, was appointed presbyter (364) then bishop (370) at Caesarea.  He devoted himself to social schemes for the poor and the fight against Arianism, dying in 379.</a:t>
            </a:r>
          </a:p>
        </p:txBody>
      </p:sp>
    </p:spTree>
  </p:cSld>
  <p:clrMapOvr>
    <a:masterClrMapping/>
  </p:clrMapOvr>
  <p:transition xmlns:p14="http://schemas.microsoft.com/office/powerpoint/2010/main" spd="med" advClick="1"/>
</p:sld>
</file>

<file path=ppt/slides/slide2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78" name="Copy of TrainingWORKS -LMAP mono (transparent).png" descr="Copy of TrainingWORKS -LMAP mono (transparent).png"/>
          <p:cNvPicPr>
            <a:picLocks noChangeAspect="1"/>
          </p:cNvPicPr>
          <p:nvPr/>
        </p:nvPicPr>
        <p:blipFill>
          <a:blip r:embed="rId2">
            <a:extLst/>
          </a:blip>
          <a:stretch>
            <a:fillRect/>
          </a:stretch>
        </p:blipFill>
        <p:spPr>
          <a:xfrm>
            <a:off x="196644" y="5893310"/>
            <a:ext cx="2011318" cy="525211"/>
          </a:xfrm>
          <a:prstGeom prst="rect">
            <a:avLst/>
          </a:prstGeom>
          <a:ln w="12700">
            <a:miter lim="400000"/>
          </a:ln>
        </p:spPr>
      </p:pic>
      <p:pic>
        <p:nvPicPr>
          <p:cNvPr id="279" name="TrainingWORKS SOM-LMAP mono.png" descr="TrainingWORKS SOM-LMAP mono.png"/>
          <p:cNvPicPr>
            <a:picLocks noChangeAspect="1"/>
          </p:cNvPicPr>
          <p:nvPr/>
        </p:nvPicPr>
        <p:blipFill>
          <a:blip r:embed="rId3">
            <a:extLst/>
          </a:blip>
          <a:srcRect l="8127" t="56659" r="57452" b="39204"/>
          <a:stretch>
            <a:fillRect/>
          </a:stretch>
        </p:blipFill>
        <p:spPr>
          <a:xfrm>
            <a:off x="248905" y="6458649"/>
            <a:ext cx="1907698" cy="152832"/>
          </a:xfrm>
          <a:custGeom>
            <a:avLst/>
            <a:gdLst/>
            <a:ahLst/>
            <a:cxnLst>
              <a:cxn ang="0">
                <a:pos x="wd2" y="hd2"/>
              </a:cxn>
              <a:cxn ang="5400000">
                <a:pos x="wd2" y="hd2"/>
              </a:cxn>
              <a:cxn ang="10800000">
                <a:pos x="wd2" y="hd2"/>
              </a:cxn>
              <a:cxn ang="16200000">
                <a:pos x="wd2" y="hd2"/>
              </a:cxn>
            </a:cxnLst>
            <a:rect l="0" t="0" r="r" b="b"/>
            <a:pathLst>
              <a:path w="21496" h="18699" fill="norm" stroke="1" extrusionOk="0">
                <a:moveTo>
                  <a:pt x="521" y="17"/>
                </a:moveTo>
                <a:cubicBezTo>
                  <a:pt x="345" y="143"/>
                  <a:pt x="173" y="962"/>
                  <a:pt x="106" y="2445"/>
                </a:cubicBezTo>
                <a:cubicBezTo>
                  <a:pt x="-20" y="5205"/>
                  <a:pt x="77" y="7780"/>
                  <a:pt x="374" y="9437"/>
                </a:cubicBezTo>
                <a:cubicBezTo>
                  <a:pt x="732" y="11433"/>
                  <a:pt x="857" y="12724"/>
                  <a:pt x="857" y="14487"/>
                </a:cubicBezTo>
                <a:cubicBezTo>
                  <a:pt x="857" y="17769"/>
                  <a:pt x="322" y="18133"/>
                  <a:pt x="208" y="14924"/>
                </a:cubicBezTo>
                <a:cubicBezTo>
                  <a:pt x="182" y="14185"/>
                  <a:pt x="123" y="13565"/>
                  <a:pt x="79" y="13565"/>
                </a:cubicBezTo>
                <a:cubicBezTo>
                  <a:pt x="-43" y="13565"/>
                  <a:pt x="-20" y="15846"/>
                  <a:pt x="119" y="17352"/>
                </a:cubicBezTo>
                <a:cubicBezTo>
                  <a:pt x="194" y="18165"/>
                  <a:pt x="381" y="18663"/>
                  <a:pt x="593" y="18663"/>
                </a:cubicBezTo>
                <a:cubicBezTo>
                  <a:pt x="885" y="18663"/>
                  <a:pt x="954" y="18353"/>
                  <a:pt x="1027" y="16624"/>
                </a:cubicBezTo>
                <a:cubicBezTo>
                  <a:pt x="1169" y="13223"/>
                  <a:pt x="1053" y="10733"/>
                  <a:pt x="660" y="8660"/>
                </a:cubicBezTo>
                <a:cubicBezTo>
                  <a:pt x="268" y="6588"/>
                  <a:pt x="164" y="4902"/>
                  <a:pt x="311" y="2979"/>
                </a:cubicBezTo>
                <a:cubicBezTo>
                  <a:pt x="447" y="1202"/>
                  <a:pt x="684" y="1414"/>
                  <a:pt x="799" y="3416"/>
                </a:cubicBezTo>
                <a:cubicBezTo>
                  <a:pt x="894" y="5069"/>
                  <a:pt x="1089" y="5754"/>
                  <a:pt x="1089" y="4436"/>
                </a:cubicBezTo>
                <a:cubicBezTo>
                  <a:pt x="1089" y="4073"/>
                  <a:pt x="1037" y="2924"/>
                  <a:pt x="969" y="1862"/>
                </a:cubicBezTo>
                <a:cubicBezTo>
                  <a:pt x="880" y="491"/>
                  <a:pt x="698" y="-109"/>
                  <a:pt x="521" y="17"/>
                </a:cubicBezTo>
                <a:close/>
                <a:moveTo>
                  <a:pt x="1872" y="17"/>
                </a:moveTo>
                <a:cubicBezTo>
                  <a:pt x="1453" y="17"/>
                  <a:pt x="1326" y="2179"/>
                  <a:pt x="1326" y="9340"/>
                </a:cubicBezTo>
                <a:cubicBezTo>
                  <a:pt x="1326" y="12999"/>
                  <a:pt x="1367" y="15529"/>
                  <a:pt x="1447" y="16770"/>
                </a:cubicBezTo>
                <a:cubicBezTo>
                  <a:pt x="1536" y="18145"/>
                  <a:pt x="1648" y="18673"/>
                  <a:pt x="1859" y="18663"/>
                </a:cubicBezTo>
                <a:cubicBezTo>
                  <a:pt x="2203" y="18648"/>
                  <a:pt x="2300" y="17997"/>
                  <a:pt x="2373" y="15458"/>
                </a:cubicBezTo>
                <a:cubicBezTo>
                  <a:pt x="2414" y="14038"/>
                  <a:pt x="2397" y="13565"/>
                  <a:pt x="2306" y="13565"/>
                </a:cubicBezTo>
                <a:cubicBezTo>
                  <a:pt x="2238" y="13565"/>
                  <a:pt x="2185" y="14144"/>
                  <a:pt x="2185" y="14827"/>
                </a:cubicBezTo>
                <a:cubicBezTo>
                  <a:pt x="2185" y="16959"/>
                  <a:pt x="1919" y="17927"/>
                  <a:pt x="1729" y="16478"/>
                </a:cubicBezTo>
                <a:cubicBezTo>
                  <a:pt x="1585" y="15380"/>
                  <a:pt x="1559" y="14351"/>
                  <a:pt x="1559" y="9389"/>
                </a:cubicBezTo>
                <a:cubicBezTo>
                  <a:pt x="1559" y="5366"/>
                  <a:pt x="1596" y="3301"/>
                  <a:pt x="1675" y="2590"/>
                </a:cubicBezTo>
                <a:cubicBezTo>
                  <a:pt x="1836" y="1138"/>
                  <a:pt x="2055" y="1819"/>
                  <a:pt x="2145" y="4047"/>
                </a:cubicBezTo>
                <a:cubicBezTo>
                  <a:pt x="2227" y="6087"/>
                  <a:pt x="2418" y="6666"/>
                  <a:pt x="2418" y="4873"/>
                </a:cubicBezTo>
                <a:cubicBezTo>
                  <a:pt x="2418" y="2178"/>
                  <a:pt x="2175" y="17"/>
                  <a:pt x="1872" y="17"/>
                </a:cubicBezTo>
                <a:close/>
                <a:moveTo>
                  <a:pt x="2802" y="17"/>
                </a:moveTo>
                <a:cubicBezTo>
                  <a:pt x="2760" y="17"/>
                  <a:pt x="2731" y="4046"/>
                  <a:pt x="2731" y="9340"/>
                </a:cubicBezTo>
                <a:cubicBezTo>
                  <a:pt x="2731" y="14634"/>
                  <a:pt x="2760" y="18663"/>
                  <a:pt x="2802" y="18663"/>
                </a:cubicBezTo>
                <a:cubicBezTo>
                  <a:pt x="2843" y="18663"/>
                  <a:pt x="2887" y="16849"/>
                  <a:pt x="2901" y="14633"/>
                </a:cubicBezTo>
                <a:lnTo>
                  <a:pt x="2927" y="10603"/>
                </a:lnTo>
                <a:lnTo>
                  <a:pt x="3276" y="10603"/>
                </a:lnTo>
                <a:lnTo>
                  <a:pt x="3629" y="10603"/>
                </a:lnTo>
                <a:lnTo>
                  <a:pt x="3652" y="14633"/>
                </a:lnTo>
                <a:cubicBezTo>
                  <a:pt x="3665" y="16849"/>
                  <a:pt x="3710" y="18663"/>
                  <a:pt x="3750" y="18663"/>
                </a:cubicBezTo>
                <a:cubicBezTo>
                  <a:pt x="3792" y="18663"/>
                  <a:pt x="3822" y="14634"/>
                  <a:pt x="3822" y="9340"/>
                </a:cubicBezTo>
                <a:cubicBezTo>
                  <a:pt x="3822" y="4046"/>
                  <a:pt x="3792" y="17"/>
                  <a:pt x="3750" y="17"/>
                </a:cubicBezTo>
                <a:cubicBezTo>
                  <a:pt x="3710" y="17"/>
                  <a:pt x="3665" y="1831"/>
                  <a:pt x="3652" y="4047"/>
                </a:cubicBezTo>
                <a:lnTo>
                  <a:pt x="3629" y="8078"/>
                </a:lnTo>
                <a:lnTo>
                  <a:pt x="3276" y="8078"/>
                </a:lnTo>
                <a:lnTo>
                  <a:pt x="2927" y="8078"/>
                </a:lnTo>
                <a:lnTo>
                  <a:pt x="2901" y="4047"/>
                </a:lnTo>
                <a:cubicBezTo>
                  <a:pt x="2887" y="1831"/>
                  <a:pt x="2843" y="17"/>
                  <a:pt x="2802" y="17"/>
                </a:cubicBezTo>
                <a:close/>
                <a:moveTo>
                  <a:pt x="4774" y="17"/>
                </a:moveTo>
                <a:cubicBezTo>
                  <a:pt x="4616" y="24"/>
                  <a:pt x="4445" y="296"/>
                  <a:pt x="4394" y="648"/>
                </a:cubicBezTo>
                <a:cubicBezTo>
                  <a:pt x="4255" y="1608"/>
                  <a:pt x="4135" y="5644"/>
                  <a:pt x="4135" y="9340"/>
                </a:cubicBezTo>
                <a:cubicBezTo>
                  <a:pt x="4135" y="13037"/>
                  <a:pt x="4255" y="17023"/>
                  <a:pt x="4394" y="17983"/>
                </a:cubicBezTo>
                <a:cubicBezTo>
                  <a:pt x="4559" y="19125"/>
                  <a:pt x="5017" y="18696"/>
                  <a:pt x="5163" y="17255"/>
                </a:cubicBezTo>
                <a:cubicBezTo>
                  <a:pt x="5276" y="16146"/>
                  <a:pt x="5306" y="14601"/>
                  <a:pt x="5306" y="9826"/>
                </a:cubicBezTo>
                <a:cubicBezTo>
                  <a:pt x="5306" y="2230"/>
                  <a:pt x="5185" y="-2"/>
                  <a:pt x="4774" y="17"/>
                </a:cubicBezTo>
                <a:close/>
                <a:moveTo>
                  <a:pt x="6201" y="17"/>
                </a:moveTo>
                <a:cubicBezTo>
                  <a:pt x="6039" y="-77"/>
                  <a:pt x="5869" y="375"/>
                  <a:pt x="5763" y="1425"/>
                </a:cubicBezTo>
                <a:cubicBezTo>
                  <a:pt x="5569" y="3326"/>
                  <a:pt x="5552" y="15305"/>
                  <a:pt x="5740" y="17352"/>
                </a:cubicBezTo>
                <a:cubicBezTo>
                  <a:pt x="5901" y="19101"/>
                  <a:pt x="6387" y="19033"/>
                  <a:pt x="6567" y="17255"/>
                </a:cubicBezTo>
                <a:cubicBezTo>
                  <a:pt x="6757" y="15389"/>
                  <a:pt x="6773" y="4754"/>
                  <a:pt x="6590" y="1911"/>
                </a:cubicBezTo>
                <a:cubicBezTo>
                  <a:pt x="6515" y="755"/>
                  <a:pt x="6363" y="111"/>
                  <a:pt x="6201" y="17"/>
                </a:cubicBezTo>
                <a:close/>
                <a:moveTo>
                  <a:pt x="7140" y="17"/>
                </a:moveTo>
                <a:cubicBezTo>
                  <a:pt x="7047" y="17"/>
                  <a:pt x="7024" y="1715"/>
                  <a:pt x="7024" y="9340"/>
                </a:cubicBezTo>
                <a:lnTo>
                  <a:pt x="7024" y="18663"/>
                </a:lnTo>
                <a:lnTo>
                  <a:pt x="7493" y="18663"/>
                </a:lnTo>
                <a:cubicBezTo>
                  <a:pt x="8026" y="18663"/>
                  <a:pt x="8131" y="17214"/>
                  <a:pt x="7627" y="16818"/>
                </a:cubicBezTo>
                <a:lnTo>
                  <a:pt x="7296" y="16527"/>
                </a:lnTo>
                <a:lnTo>
                  <a:pt x="7274" y="8272"/>
                </a:lnTo>
                <a:cubicBezTo>
                  <a:pt x="7256" y="1688"/>
                  <a:pt x="7231" y="17"/>
                  <a:pt x="7140" y="17"/>
                </a:cubicBezTo>
                <a:close/>
                <a:moveTo>
                  <a:pt x="9291" y="17"/>
                </a:moveTo>
                <a:cubicBezTo>
                  <a:pt x="8837" y="17"/>
                  <a:pt x="8741" y="1566"/>
                  <a:pt x="8741" y="9049"/>
                </a:cubicBezTo>
                <a:cubicBezTo>
                  <a:pt x="8741" y="12545"/>
                  <a:pt x="8777" y="16110"/>
                  <a:pt x="8821" y="17012"/>
                </a:cubicBezTo>
                <a:cubicBezTo>
                  <a:pt x="8882" y="18253"/>
                  <a:pt x="8986" y="18663"/>
                  <a:pt x="9246" y="18663"/>
                </a:cubicBezTo>
                <a:cubicBezTo>
                  <a:pt x="9710" y="18663"/>
                  <a:pt x="9832" y="16717"/>
                  <a:pt x="9832" y="9340"/>
                </a:cubicBezTo>
                <a:cubicBezTo>
                  <a:pt x="9832" y="2185"/>
                  <a:pt x="9709" y="17"/>
                  <a:pt x="9291" y="17"/>
                </a:cubicBezTo>
                <a:close/>
                <a:moveTo>
                  <a:pt x="10145" y="17"/>
                </a:moveTo>
                <a:lnTo>
                  <a:pt x="10145" y="9340"/>
                </a:lnTo>
                <a:cubicBezTo>
                  <a:pt x="10145" y="16911"/>
                  <a:pt x="10170" y="18663"/>
                  <a:pt x="10261" y="18663"/>
                </a:cubicBezTo>
                <a:cubicBezTo>
                  <a:pt x="10341" y="18663"/>
                  <a:pt x="10379" y="17462"/>
                  <a:pt x="10395" y="14633"/>
                </a:cubicBezTo>
                <a:cubicBezTo>
                  <a:pt x="10419" y="10643"/>
                  <a:pt x="10423" y="10620"/>
                  <a:pt x="10713" y="10360"/>
                </a:cubicBezTo>
                <a:cubicBezTo>
                  <a:pt x="10874" y="10215"/>
                  <a:pt x="11004" y="9750"/>
                  <a:pt x="11004" y="9340"/>
                </a:cubicBezTo>
                <a:cubicBezTo>
                  <a:pt x="11004" y="8930"/>
                  <a:pt x="10874" y="8465"/>
                  <a:pt x="10713" y="8320"/>
                </a:cubicBezTo>
                <a:cubicBezTo>
                  <a:pt x="10435" y="8070"/>
                  <a:pt x="10418" y="7934"/>
                  <a:pt x="10418" y="5115"/>
                </a:cubicBezTo>
                <a:cubicBezTo>
                  <a:pt x="10418" y="2176"/>
                  <a:pt x="10422" y="2118"/>
                  <a:pt x="10789" y="1862"/>
                </a:cubicBezTo>
                <a:cubicBezTo>
                  <a:pt x="11344" y="1475"/>
                  <a:pt x="11238" y="17"/>
                  <a:pt x="10655" y="17"/>
                </a:cubicBezTo>
                <a:lnTo>
                  <a:pt x="10145" y="17"/>
                </a:lnTo>
                <a:close/>
                <a:moveTo>
                  <a:pt x="12095" y="17"/>
                </a:moveTo>
                <a:cubicBezTo>
                  <a:pt x="11955" y="17"/>
                  <a:pt x="11943" y="690"/>
                  <a:pt x="11943" y="9340"/>
                </a:cubicBezTo>
                <a:cubicBezTo>
                  <a:pt x="11943" y="16911"/>
                  <a:pt x="11963" y="18663"/>
                  <a:pt x="12055" y="18663"/>
                </a:cubicBezTo>
                <a:cubicBezTo>
                  <a:pt x="12134" y="18663"/>
                  <a:pt x="12176" y="17462"/>
                  <a:pt x="12193" y="14633"/>
                </a:cubicBezTo>
                <a:cubicBezTo>
                  <a:pt x="12223" y="9612"/>
                  <a:pt x="12338" y="9664"/>
                  <a:pt x="12484" y="14779"/>
                </a:cubicBezTo>
                <a:cubicBezTo>
                  <a:pt x="12545" y="16931"/>
                  <a:pt x="12629" y="18576"/>
                  <a:pt x="12672" y="18421"/>
                </a:cubicBezTo>
                <a:cubicBezTo>
                  <a:pt x="12715" y="18265"/>
                  <a:pt x="12806" y="16379"/>
                  <a:pt x="12873" y="14196"/>
                </a:cubicBezTo>
                <a:cubicBezTo>
                  <a:pt x="12940" y="12012"/>
                  <a:pt x="13031" y="10092"/>
                  <a:pt x="13074" y="9971"/>
                </a:cubicBezTo>
                <a:cubicBezTo>
                  <a:pt x="13117" y="9851"/>
                  <a:pt x="13164" y="11747"/>
                  <a:pt x="13177" y="14196"/>
                </a:cubicBezTo>
                <a:cubicBezTo>
                  <a:pt x="13194" y="17399"/>
                  <a:pt x="13230" y="18663"/>
                  <a:pt x="13311" y="18663"/>
                </a:cubicBezTo>
                <a:cubicBezTo>
                  <a:pt x="13403" y="18663"/>
                  <a:pt x="13423" y="16918"/>
                  <a:pt x="13423" y="9340"/>
                </a:cubicBezTo>
                <a:cubicBezTo>
                  <a:pt x="13423" y="621"/>
                  <a:pt x="13415" y="17"/>
                  <a:pt x="13271" y="17"/>
                </a:cubicBezTo>
                <a:cubicBezTo>
                  <a:pt x="13147" y="17"/>
                  <a:pt x="13084" y="1200"/>
                  <a:pt x="12949" y="6135"/>
                </a:cubicBezTo>
                <a:cubicBezTo>
                  <a:pt x="12856" y="9517"/>
                  <a:pt x="12752" y="12658"/>
                  <a:pt x="12716" y="13079"/>
                </a:cubicBezTo>
                <a:cubicBezTo>
                  <a:pt x="12641" y="13980"/>
                  <a:pt x="12541" y="11628"/>
                  <a:pt x="12368" y="4873"/>
                </a:cubicBezTo>
                <a:cubicBezTo>
                  <a:pt x="12271" y="1091"/>
                  <a:pt x="12212" y="17"/>
                  <a:pt x="12095" y="17"/>
                </a:cubicBezTo>
                <a:close/>
                <a:moveTo>
                  <a:pt x="13893" y="17"/>
                </a:moveTo>
                <a:cubicBezTo>
                  <a:pt x="13845" y="17"/>
                  <a:pt x="13816" y="3685"/>
                  <a:pt x="13816" y="9340"/>
                </a:cubicBezTo>
                <a:cubicBezTo>
                  <a:pt x="13816" y="14995"/>
                  <a:pt x="13845" y="18663"/>
                  <a:pt x="13893" y="18663"/>
                </a:cubicBezTo>
                <a:cubicBezTo>
                  <a:pt x="13940" y="18663"/>
                  <a:pt x="13973" y="14995"/>
                  <a:pt x="13973" y="9340"/>
                </a:cubicBezTo>
                <a:cubicBezTo>
                  <a:pt x="13973" y="3685"/>
                  <a:pt x="13940" y="17"/>
                  <a:pt x="13893" y="17"/>
                </a:cubicBezTo>
                <a:close/>
                <a:moveTo>
                  <a:pt x="15417" y="17"/>
                </a:moveTo>
                <a:cubicBezTo>
                  <a:pt x="15326" y="17"/>
                  <a:pt x="15297" y="1153"/>
                  <a:pt x="15297" y="5067"/>
                </a:cubicBezTo>
                <a:cubicBezTo>
                  <a:pt x="15297" y="7838"/>
                  <a:pt x="15269" y="10292"/>
                  <a:pt x="15230" y="10554"/>
                </a:cubicBezTo>
                <a:cubicBezTo>
                  <a:pt x="15191" y="10816"/>
                  <a:pt x="15037" y="8664"/>
                  <a:pt x="14890" y="5747"/>
                </a:cubicBezTo>
                <a:cubicBezTo>
                  <a:pt x="14742" y="2830"/>
                  <a:pt x="14563" y="313"/>
                  <a:pt x="14492" y="162"/>
                </a:cubicBezTo>
                <a:cubicBezTo>
                  <a:pt x="14377" y="-80"/>
                  <a:pt x="14362" y="994"/>
                  <a:pt x="14362" y="9292"/>
                </a:cubicBezTo>
                <a:cubicBezTo>
                  <a:pt x="14362" y="17075"/>
                  <a:pt x="14381" y="18663"/>
                  <a:pt x="14478" y="18663"/>
                </a:cubicBezTo>
                <a:cubicBezTo>
                  <a:pt x="14570" y="18663"/>
                  <a:pt x="14595" y="17515"/>
                  <a:pt x="14595" y="13225"/>
                </a:cubicBezTo>
                <a:cubicBezTo>
                  <a:pt x="14595" y="10220"/>
                  <a:pt x="14629" y="7482"/>
                  <a:pt x="14671" y="7203"/>
                </a:cubicBezTo>
                <a:cubicBezTo>
                  <a:pt x="14712" y="6925"/>
                  <a:pt x="14872" y="9407"/>
                  <a:pt x="15024" y="12691"/>
                </a:cubicBezTo>
                <a:cubicBezTo>
                  <a:pt x="15432" y="21491"/>
                  <a:pt x="15534" y="20833"/>
                  <a:pt x="15534" y="9340"/>
                </a:cubicBezTo>
                <a:cubicBezTo>
                  <a:pt x="15534" y="1612"/>
                  <a:pt x="15514" y="17"/>
                  <a:pt x="15417" y="17"/>
                </a:cubicBezTo>
                <a:close/>
                <a:moveTo>
                  <a:pt x="16039" y="17"/>
                </a:moveTo>
                <a:cubicBezTo>
                  <a:pt x="15942" y="17"/>
                  <a:pt x="15923" y="1612"/>
                  <a:pt x="15923" y="9340"/>
                </a:cubicBezTo>
                <a:cubicBezTo>
                  <a:pt x="15923" y="17068"/>
                  <a:pt x="15942" y="18663"/>
                  <a:pt x="16039" y="18663"/>
                </a:cubicBezTo>
                <a:cubicBezTo>
                  <a:pt x="16136" y="18663"/>
                  <a:pt x="16155" y="17068"/>
                  <a:pt x="16155" y="9340"/>
                </a:cubicBezTo>
                <a:cubicBezTo>
                  <a:pt x="16155" y="1612"/>
                  <a:pt x="16136" y="17"/>
                  <a:pt x="16039" y="17"/>
                </a:cubicBezTo>
                <a:close/>
                <a:moveTo>
                  <a:pt x="16992" y="17"/>
                </a:moveTo>
                <a:cubicBezTo>
                  <a:pt x="16815" y="143"/>
                  <a:pt x="16643" y="962"/>
                  <a:pt x="16576" y="2445"/>
                </a:cubicBezTo>
                <a:cubicBezTo>
                  <a:pt x="16450" y="5205"/>
                  <a:pt x="16547" y="7780"/>
                  <a:pt x="16844" y="9437"/>
                </a:cubicBezTo>
                <a:cubicBezTo>
                  <a:pt x="17340" y="12200"/>
                  <a:pt x="17483" y="15168"/>
                  <a:pt x="17193" y="16818"/>
                </a:cubicBezTo>
                <a:cubicBezTo>
                  <a:pt x="17017" y="17817"/>
                  <a:pt x="16705" y="16581"/>
                  <a:pt x="16705" y="14876"/>
                </a:cubicBezTo>
                <a:cubicBezTo>
                  <a:pt x="16705" y="14161"/>
                  <a:pt x="16649" y="13565"/>
                  <a:pt x="16585" y="13565"/>
                </a:cubicBezTo>
                <a:cubicBezTo>
                  <a:pt x="16432" y="13565"/>
                  <a:pt x="16438" y="15663"/>
                  <a:pt x="16594" y="17352"/>
                </a:cubicBezTo>
                <a:cubicBezTo>
                  <a:pt x="16668" y="18165"/>
                  <a:pt x="16851" y="18663"/>
                  <a:pt x="17063" y="18663"/>
                </a:cubicBezTo>
                <a:cubicBezTo>
                  <a:pt x="17355" y="18663"/>
                  <a:pt x="17424" y="18353"/>
                  <a:pt x="17497" y="16624"/>
                </a:cubicBezTo>
                <a:cubicBezTo>
                  <a:pt x="17639" y="13223"/>
                  <a:pt x="17527" y="10733"/>
                  <a:pt x="17135" y="8660"/>
                </a:cubicBezTo>
                <a:cubicBezTo>
                  <a:pt x="16742" y="6588"/>
                  <a:pt x="16634" y="4902"/>
                  <a:pt x="16781" y="2979"/>
                </a:cubicBezTo>
                <a:cubicBezTo>
                  <a:pt x="16917" y="1202"/>
                  <a:pt x="17154" y="1414"/>
                  <a:pt x="17269" y="3416"/>
                </a:cubicBezTo>
                <a:cubicBezTo>
                  <a:pt x="17364" y="5069"/>
                  <a:pt x="17564" y="5754"/>
                  <a:pt x="17564" y="4436"/>
                </a:cubicBezTo>
                <a:cubicBezTo>
                  <a:pt x="17564" y="4073"/>
                  <a:pt x="17507" y="2924"/>
                  <a:pt x="17439" y="1862"/>
                </a:cubicBezTo>
                <a:cubicBezTo>
                  <a:pt x="17350" y="491"/>
                  <a:pt x="17168" y="-109"/>
                  <a:pt x="16992" y="17"/>
                </a:cubicBezTo>
                <a:close/>
                <a:moveTo>
                  <a:pt x="18266" y="17"/>
                </a:moveTo>
                <a:cubicBezTo>
                  <a:pt x="17736" y="17"/>
                  <a:pt x="17502" y="1320"/>
                  <a:pt x="17935" y="1862"/>
                </a:cubicBezTo>
                <a:lnTo>
                  <a:pt x="18150" y="2153"/>
                </a:lnTo>
                <a:lnTo>
                  <a:pt x="18172" y="10408"/>
                </a:lnTo>
                <a:cubicBezTo>
                  <a:pt x="18190" y="16894"/>
                  <a:pt x="18214" y="18663"/>
                  <a:pt x="18302" y="18663"/>
                </a:cubicBezTo>
                <a:cubicBezTo>
                  <a:pt x="18389" y="18663"/>
                  <a:pt x="18418" y="16894"/>
                  <a:pt x="18436" y="10408"/>
                </a:cubicBezTo>
                <a:cubicBezTo>
                  <a:pt x="18457" y="2563"/>
                  <a:pt x="18471" y="2119"/>
                  <a:pt x="18637" y="1862"/>
                </a:cubicBezTo>
                <a:cubicBezTo>
                  <a:pt x="19028" y="1259"/>
                  <a:pt x="18777" y="17"/>
                  <a:pt x="18266" y="17"/>
                </a:cubicBezTo>
                <a:close/>
                <a:moveTo>
                  <a:pt x="19125" y="17"/>
                </a:moveTo>
                <a:lnTo>
                  <a:pt x="19125" y="9340"/>
                </a:lnTo>
                <a:cubicBezTo>
                  <a:pt x="19125" y="14615"/>
                  <a:pt x="19155" y="18663"/>
                  <a:pt x="19196" y="18663"/>
                </a:cubicBezTo>
                <a:cubicBezTo>
                  <a:pt x="19237" y="18663"/>
                  <a:pt x="19281" y="17053"/>
                  <a:pt x="19295" y="15070"/>
                </a:cubicBezTo>
                <a:cubicBezTo>
                  <a:pt x="19318" y="11568"/>
                  <a:pt x="19325" y="11477"/>
                  <a:pt x="19590" y="11477"/>
                </a:cubicBezTo>
                <a:cubicBezTo>
                  <a:pt x="19802" y="11477"/>
                  <a:pt x="19866" y="11805"/>
                  <a:pt x="19885" y="13128"/>
                </a:cubicBezTo>
                <a:cubicBezTo>
                  <a:pt x="19943" y="17328"/>
                  <a:pt x="19990" y="18663"/>
                  <a:pt x="20082" y="18663"/>
                </a:cubicBezTo>
                <a:cubicBezTo>
                  <a:pt x="20191" y="18663"/>
                  <a:pt x="20169" y="12150"/>
                  <a:pt x="20055" y="10603"/>
                </a:cubicBezTo>
                <a:cubicBezTo>
                  <a:pt x="20019" y="10120"/>
                  <a:pt x="20024" y="9150"/>
                  <a:pt x="20064" y="8466"/>
                </a:cubicBezTo>
                <a:cubicBezTo>
                  <a:pt x="20104" y="7782"/>
                  <a:pt x="20135" y="6178"/>
                  <a:pt x="20135" y="4921"/>
                </a:cubicBezTo>
                <a:cubicBezTo>
                  <a:pt x="20137" y="1887"/>
                  <a:pt x="19876" y="17"/>
                  <a:pt x="19456" y="17"/>
                </a:cubicBezTo>
                <a:lnTo>
                  <a:pt x="19125" y="17"/>
                </a:lnTo>
                <a:close/>
                <a:moveTo>
                  <a:pt x="20439" y="17"/>
                </a:moveTo>
                <a:cubicBezTo>
                  <a:pt x="20321" y="17"/>
                  <a:pt x="20335" y="835"/>
                  <a:pt x="20569" y="6135"/>
                </a:cubicBezTo>
                <a:cubicBezTo>
                  <a:pt x="20730" y="9786"/>
                  <a:pt x="20842" y="13548"/>
                  <a:pt x="20842" y="15458"/>
                </a:cubicBezTo>
                <a:cubicBezTo>
                  <a:pt x="20842" y="17221"/>
                  <a:pt x="20875" y="18663"/>
                  <a:pt x="20918" y="18663"/>
                </a:cubicBezTo>
                <a:cubicBezTo>
                  <a:pt x="20961" y="18663"/>
                  <a:pt x="20998" y="17301"/>
                  <a:pt x="20998" y="15653"/>
                </a:cubicBezTo>
                <a:cubicBezTo>
                  <a:pt x="20998" y="14004"/>
                  <a:pt x="21086" y="10764"/>
                  <a:pt x="21195" y="8417"/>
                </a:cubicBezTo>
                <a:cubicBezTo>
                  <a:pt x="21512" y="1615"/>
                  <a:pt x="21557" y="17"/>
                  <a:pt x="21428" y="17"/>
                </a:cubicBezTo>
                <a:cubicBezTo>
                  <a:pt x="21366" y="17"/>
                  <a:pt x="21243" y="1793"/>
                  <a:pt x="21155" y="3950"/>
                </a:cubicBezTo>
                <a:cubicBezTo>
                  <a:pt x="21021" y="7235"/>
                  <a:pt x="20978" y="7683"/>
                  <a:pt x="20882" y="6815"/>
                </a:cubicBezTo>
                <a:cubicBezTo>
                  <a:pt x="20819" y="6245"/>
                  <a:pt x="20725" y="4469"/>
                  <a:pt x="20672" y="2882"/>
                </a:cubicBezTo>
                <a:cubicBezTo>
                  <a:pt x="20612" y="1088"/>
                  <a:pt x="20525" y="17"/>
                  <a:pt x="20439" y="17"/>
                </a:cubicBezTo>
                <a:close/>
                <a:moveTo>
                  <a:pt x="6125" y="1716"/>
                </a:moveTo>
                <a:cubicBezTo>
                  <a:pt x="6385" y="1716"/>
                  <a:pt x="6554" y="4734"/>
                  <a:pt x="6554" y="9340"/>
                </a:cubicBezTo>
                <a:cubicBezTo>
                  <a:pt x="6554" y="11465"/>
                  <a:pt x="6500" y="14033"/>
                  <a:pt x="6433" y="15070"/>
                </a:cubicBezTo>
                <a:cubicBezTo>
                  <a:pt x="6283" y="17406"/>
                  <a:pt x="5966" y="17538"/>
                  <a:pt x="5856" y="15313"/>
                </a:cubicBezTo>
                <a:cubicBezTo>
                  <a:pt x="5812" y="14410"/>
                  <a:pt x="5776" y="11734"/>
                  <a:pt x="5776" y="9340"/>
                </a:cubicBezTo>
                <a:cubicBezTo>
                  <a:pt x="5776" y="3966"/>
                  <a:pt x="5879" y="1716"/>
                  <a:pt x="6125" y="1716"/>
                </a:cubicBezTo>
                <a:close/>
                <a:moveTo>
                  <a:pt x="19617" y="1765"/>
                </a:moveTo>
                <a:cubicBezTo>
                  <a:pt x="19764" y="2021"/>
                  <a:pt x="19903" y="3371"/>
                  <a:pt x="19903" y="5601"/>
                </a:cubicBezTo>
                <a:cubicBezTo>
                  <a:pt x="19903" y="6697"/>
                  <a:pt x="19839" y="7982"/>
                  <a:pt x="19755" y="8466"/>
                </a:cubicBezTo>
                <a:cubicBezTo>
                  <a:pt x="19410" y="10472"/>
                  <a:pt x="19247" y="9076"/>
                  <a:pt x="19295" y="4533"/>
                </a:cubicBezTo>
                <a:cubicBezTo>
                  <a:pt x="19318" y="2343"/>
                  <a:pt x="19470" y="1509"/>
                  <a:pt x="19617" y="1765"/>
                </a:cubicBezTo>
                <a:close/>
                <a:moveTo>
                  <a:pt x="4685" y="1813"/>
                </a:moveTo>
                <a:cubicBezTo>
                  <a:pt x="4822" y="1725"/>
                  <a:pt x="4976" y="2598"/>
                  <a:pt x="5056" y="4241"/>
                </a:cubicBezTo>
                <a:cubicBezTo>
                  <a:pt x="5178" y="6751"/>
                  <a:pt x="5142" y="13769"/>
                  <a:pt x="4998" y="15653"/>
                </a:cubicBezTo>
                <a:cubicBezTo>
                  <a:pt x="4859" y="17470"/>
                  <a:pt x="4549" y="17277"/>
                  <a:pt x="4452" y="15313"/>
                </a:cubicBezTo>
                <a:cubicBezTo>
                  <a:pt x="4338" y="12990"/>
                  <a:pt x="4349" y="4882"/>
                  <a:pt x="4470" y="3076"/>
                </a:cubicBezTo>
                <a:cubicBezTo>
                  <a:pt x="4523" y="2295"/>
                  <a:pt x="4602" y="1867"/>
                  <a:pt x="4685" y="1813"/>
                </a:cubicBezTo>
                <a:close/>
                <a:moveTo>
                  <a:pt x="9210" y="1813"/>
                </a:moveTo>
                <a:cubicBezTo>
                  <a:pt x="9348" y="1725"/>
                  <a:pt x="9501" y="2596"/>
                  <a:pt x="9577" y="4241"/>
                </a:cubicBezTo>
                <a:cubicBezTo>
                  <a:pt x="9713" y="7173"/>
                  <a:pt x="9701" y="12805"/>
                  <a:pt x="9555" y="15070"/>
                </a:cubicBezTo>
                <a:cubicBezTo>
                  <a:pt x="9404" y="17406"/>
                  <a:pt x="9087" y="17538"/>
                  <a:pt x="8978" y="15313"/>
                </a:cubicBezTo>
                <a:cubicBezTo>
                  <a:pt x="8863" y="12990"/>
                  <a:pt x="8879" y="4882"/>
                  <a:pt x="9000" y="3076"/>
                </a:cubicBezTo>
                <a:cubicBezTo>
                  <a:pt x="9053" y="2292"/>
                  <a:pt x="9128" y="1867"/>
                  <a:pt x="9210" y="1813"/>
                </a:cubicBezTo>
                <a:close/>
              </a:path>
            </a:pathLst>
          </a:custGeom>
          <a:ln w="12700">
            <a:miter lim="400000"/>
          </a:ln>
        </p:spPr>
      </p:pic>
      <p:sp>
        <p:nvSpPr>
          <p:cNvPr id="280" name="The Cappadocian fathers"/>
          <p:cNvSpPr txBox="1"/>
          <p:nvPr/>
        </p:nvSpPr>
        <p:spPr>
          <a:xfrm>
            <a:off x="3057397" y="174749"/>
            <a:ext cx="6077205" cy="7899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lgn="ctr" defTabSz="457200">
              <a:defRPr sz="4000">
                <a:uFill>
                  <a:solidFill>
                    <a:srgbClr val="000000"/>
                  </a:solidFill>
                </a:uFill>
                <a:latin typeface="Avenir Black"/>
                <a:ea typeface="Avenir Black"/>
                <a:cs typeface="Avenir Black"/>
                <a:sym typeface="Avenir Black"/>
              </a:defRPr>
            </a:lvl1pPr>
          </a:lstStyle>
          <a:p>
            <a:pPr/>
            <a:r>
              <a:t>The Cappadocian fathers</a:t>
            </a:r>
          </a:p>
        </p:txBody>
      </p:sp>
      <p:sp>
        <p:nvSpPr>
          <p:cNvPr id="281" name="Gregory of Nazianzus was also from a noble Cappadocian family, his father was bishop of Nazianzus.  He met Basil in Athens and became his follower.  His father appointed him as presbyter in Nazianzus, but this was largely a failure.  Eventually he became"/>
          <p:cNvSpPr txBox="1"/>
          <p:nvPr/>
        </p:nvSpPr>
        <p:spPr>
          <a:xfrm>
            <a:off x="2807162" y="1448646"/>
            <a:ext cx="9185205" cy="4988314"/>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defTabSz="457200">
              <a:lnSpc>
                <a:spcPts val="5200"/>
              </a:lnSpc>
              <a:defRPr sz="2900">
                <a:uFill>
                  <a:solidFill>
                    <a:srgbClr val="000000"/>
                  </a:solidFill>
                </a:uFill>
                <a:latin typeface="Helvetica"/>
                <a:ea typeface="Helvetica"/>
                <a:cs typeface="Helvetica"/>
                <a:sym typeface="Helvetica"/>
              </a:defRPr>
            </a:pPr>
            <a:r>
              <a:rPr b="1" u="sng"/>
              <a:t>Gregory of Nazianzus</a:t>
            </a:r>
            <a:r>
              <a:t> was also from a noble Cappadocian family, his father was bishop of Nazianzus.  He met Basil in Athens and became his follower.  His father appointed him as presbyter in Nazianzus, but this was largely a failure.  Eventually he became bishop of the Nicene party in Constantinople.  He preached five famous 'Theological Orations' defending Nicene orthodoxy and played a leading role at the Council of Constantinople in 381.  He was a victim of ecclesiastical rivalries and resigned his position.  He died in 389/390.</a:t>
            </a:r>
            <a:r>
              <a:rPr>
                <a:latin typeface="Times Roman"/>
                <a:ea typeface="Times Roman"/>
                <a:cs typeface="Times Roman"/>
                <a:sym typeface="Times Roman"/>
              </a:rPr>
              <a:t> </a:t>
            </a:r>
          </a:p>
        </p:txBody>
      </p:sp>
      <p:grpSp>
        <p:nvGrpSpPr>
          <p:cNvPr id="284" name="Image"/>
          <p:cNvGrpSpPr/>
          <p:nvPr/>
        </p:nvGrpSpPr>
        <p:grpSpPr>
          <a:xfrm>
            <a:off x="-32971" y="1504290"/>
            <a:ext cx="2722685" cy="3887699"/>
            <a:chOff x="0" y="0"/>
            <a:chExt cx="2722683" cy="3887697"/>
          </a:xfrm>
        </p:grpSpPr>
        <p:pic>
          <p:nvPicPr>
            <p:cNvPr id="283" name="Image" descr="Image"/>
            <p:cNvPicPr>
              <a:picLocks noChangeAspect="1"/>
            </p:cNvPicPr>
            <p:nvPr/>
          </p:nvPicPr>
          <p:blipFill>
            <a:blip r:embed="rId4">
              <a:extLst/>
            </a:blip>
            <a:srcRect l="13814" t="18448" r="13814" b="10750"/>
            <a:stretch>
              <a:fillRect/>
            </a:stretch>
          </p:blipFill>
          <p:spPr>
            <a:xfrm>
              <a:off x="101600" y="76200"/>
              <a:ext cx="2519484" cy="3697198"/>
            </a:xfrm>
            <a:prstGeom prst="rect">
              <a:avLst/>
            </a:prstGeom>
            <a:ln>
              <a:noFill/>
            </a:ln>
            <a:effectLst/>
          </p:spPr>
        </p:pic>
        <p:pic>
          <p:nvPicPr>
            <p:cNvPr id="282" name="Image" descr="Image"/>
            <p:cNvPicPr>
              <a:picLocks noChangeAspect="0"/>
            </p:cNvPicPr>
            <p:nvPr/>
          </p:nvPicPr>
          <p:blipFill>
            <a:blip r:embed="rId5">
              <a:extLst/>
            </a:blip>
            <a:stretch>
              <a:fillRect/>
            </a:stretch>
          </p:blipFill>
          <p:spPr>
            <a:xfrm>
              <a:off x="0" y="0"/>
              <a:ext cx="2722684" cy="3887698"/>
            </a:xfrm>
            <a:prstGeom prst="rect">
              <a:avLst/>
            </a:prstGeom>
            <a:effectLst/>
          </p:spPr>
        </p:pic>
      </p:grpSp>
    </p:spTree>
  </p:cSld>
  <p:clrMapOvr>
    <a:masterClrMapping/>
  </p:clrMapOvr>
  <p:transition xmlns:p14="http://schemas.microsoft.com/office/powerpoint/2010/main" spd="med" advClick="1"/>
</p:sld>
</file>

<file path=ppt/slides/slide2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86" name="Copy of TrainingWORKS -LMAP mono (transparent).png" descr="Copy of TrainingWORKS -LMAP mono (transparent).png"/>
          <p:cNvPicPr>
            <a:picLocks noChangeAspect="1"/>
          </p:cNvPicPr>
          <p:nvPr/>
        </p:nvPicPr>
        <p:blipFill>
          <a:blip r:embed="rId2">
            <a:extLst/>
          </a:blip>
          <a:stretch>
            <a:fillRect/>
          </a:stretch>
        </p:blipFill>
        <p:spPr>
          <a:xfrm>
            <a:off x="196644" y="5893310"/>
            <a:ext cx="2011318" cy="525211"/>
          </a:xfrm>
          <a:prstGeom prst="rect">
            <a:avLst/>
          </a:prstGeom>
          <a:ln w="12700">
            <a:miter lim="400000"/>
          </a:ln>
        </p:spPr>
      </p:pic>
      <p:pic>
        <p:nvPicPr>
          <p:cNvPr id="287" name="TrainingWORKS SOM-LMAP mono.png" descr="TrainingWORKS SOM-LMAP mono.png"/>
          <p:cNvPicPr>
            <a:picLocks noChangeAspect="1"/>
          </p:cNvPicPr>
          <p:nvPr/>
        </p:nvPicPr>
        <p:blipFill>
          <a:blip r:embed="rId3">
            <a:extLst/>
          </a:blip>
          <a:srcRect l="8127" t="56659" r="57452" b="39204"/>
          <a:stretch>
            <a:fillRect/>
          </a:stretch>
        </p:blipFill>
        <p:spPr>
          <a:xfrm>
            <a:off x="248905" y="6458649"/>
            <a:ext cx="1907698" cy="152832"/>
          </a:xfrm>
          <a:custGeom>
            <a:avLst/>
            <a:gdLst/>
            <a:ahLst/>
            <a:cxnLst>
              <a:cxn ang="0">
                <a:pos x="wd2" y="hd2"/>
              </a:cxn>
              <a:cxn ang="5400000">
                <a:pos x="wd2" y="hd2"/>
              </a:cxn>
              <a:cxn ang="10800000">
                <a:pos x="wd2" y="hd2"/>
              </a:cxn>
              <a:cxn ang="16200000">
                <a:pos x="wd2" y="hd2"/>
              </a:cxn>
            </a:cxnLst>
            <a:rect l="0" t="0" r="r" b="b"/>
            <a:pathLst>
              <a:path w="21496" h="18699" fill="norm" stroke="1" extrusionOk="0">
                <a:moveTo>
                  <a:pt x="521" y="17"/>
                </a:moveTo>
                <a:cubicBezTo>
                  <a:pt x="345" y="143"/>
                  <a:pt x="173" y="962"/>
                  <a:pt x="106" y="2445"/>
                </a:cubicBezTo>
                <a:cubicBezTo>
                  <a:pt x="-20" y="5205"/>
                  <a:pt x="77" y="7780"/>
                  <a:pt x="374" y="9437"/>
                </a:cubicBezTo>
                <a:cubicBezTo>
                  <a:pt x="732" y="11433"/>
                  <a:pt x="857" y="12724"/>
                  <a:pt x="857" y="14487"/>
                </a:cubicBezTo>
                <a:cubicBezTo>
                  <a:pt x="857" y="17769"/>
                  <a:pt x="322" y="18133"/>
                  <a:pt x="208" y="14924"/>
                </a:cubicBezTo>
                <a:cubicBezTo>
                  <a:pt x="182" y="14185"/>
                  <a:pt x="123" y="13565"/>
                  <a:pt x="79" y="13565"/>
                </a:cubicBezTo>
                <a:cubicBezTo>
                  <a:pt x="-43" y="13565"/>
                  <a:pt x="-20" y="15846"/>
                  <a:pt x="119" y="17352"/>
                </a:cubicBezTo>
                <a:cubicBezTo>
                  <a:pt x="194" y="18165"/>
                  <a:pt x="381" y="18663"/>
                  <a:pt x="593" y="18663"/>
                </a:cubicBezTo>
                <a:cubicBezTo>
                  <a:pt x="885" y="18663"/>
                  <a:pt x="954" y="18353"/>
                  <a:pt x="1027" y="16624"/>
                </a:cubicBezTo>
                <a:cubicBezTo>
                  <a:pt x="1169" y="13223"/>
                  <a:pt x="1053" y="10733"/>
                  <a:pt x="660" y="8660"/>
                </a:cubicBezTo>
                <a:cubicBezTo>
                  <a:pt x="268" y="6588"/>
                  <a:pt x="164" y="4902"/>
                  <a:pt x="311" y="2979"/>
                </a:cubicBezTo>
                <a:cubicBezTo>
                  <a:pt x="447" y="1202"/>
                  <a:pt x="684" y="1414"/>
                  <a:pt x="799" y="3416"/>
                </a:cubicBezTo>
                <a:cubicBezTo>
                  <a:pt x="894" y="5069"/>
                  <a:pt x="1089" y="5754"/>
                  <a:pt x="1089" y="4436"/>
                </a:cubicBezTo>
                <a:cubicBezTo>
                  <a:pt x="1089" y="4073"/>
                  <a:pt x="1037" y="2924"/>
                  <a:pt x="969" y="1862"/>
                </a:cubicBezTo>
                <a:cubicBezTo>
                  <a:pt x="880" y="491"/>
                  <a:pt x="698" y="-109"/>
                  <a:pt x="521" y="17"/>
                </a:cubicBezTo>
                <a:close/>
                <a:moveTo>
                  <a:pt x="1872" y="17"/>
                </a:moveTo>
                <a:cubicBezTo>
                  <a:pt x="1453" y="17"/>
                  <a:pt x="1326" y="2179"/>
                  <a:pt x="1326" y="9340"/>
                </a:cubicBezTo>
                <a:cubicBezTo>
                  <a:pt x="1326" y="12999"/>
                  <a:pt x="1367" y="15529"/>
                  <a:pt x="1447" y="16770"/>
                </a:cubicBezTo>
                <a:cubicBezTo>
                  <a:pt x="1536" y="18145"/>
                  <a:pt x="1648" y="18673"/>
                  <a:pt x="1859" y="18663"/>
                </a:cubicBezTo>
                <a:cubicBezTo>
                  <a:pt x="2203" y="18648"/>
                  <a:pt x="2300" y="17997"/>
                  <a:pt x="2373" y="15458"/>
                </a:cubicBezTo>
                <a:cubicBezTo>
                  <a:pt x="2414" y="14038"/>
                  <a:pt x="2397" y="13565"/>
                  <a:pt x="2306" y="13565"/>
                </a:cubicBezTo>
                <a:cubicBezTo>
                  <a:pt x="2238" y="13565"/>
                  <a:pt x="2185" y="14144"/>
                  <a:pt x="2185" y="14827"/>
                </a:cubicBezTo>
                <a:cubicBezTo>
                  <a:pt x="2185" y="16959"/>
                  <a:pt x="1919" y="17927"/>
                  <a:pt x="1729" y="16478"/>
                </a:cubicBezTo>
                <a:cubicBezTo>
                  <a:pt x="1585" y="15380"/>
                  <a:pt x="1559" y="14351"/>
                  <a:pt x="1559" y="9389"/>
                </a:cubicBezTo>
                <a:cubicBezTo>
                  <a:pt x="1559" y="5366"/>
                  <a:pt x="1596" y="3301"/>
                  <a:pt x="1675" y="2590"/>
                </a:cubicBezTo>
                <a:cubicBezTo>
                  <a:pt x="1836" y="1138"/>
                  <a:pt x="2055" y="1819"/>
                  <a:pt x="2145" y="4047"/>
                </a:cubicBezTo>
                <a:cubicBezTo>
                  <a:pt x="2227" y="6087"/>
                  <a:pt x="2418" y="6666"/>
                  <a:pt x="2418" y="4873"/>
                </a:cubicBezTo>
                <a:cubicBezTo>
                  <a:pt x="2418" y="2178"/>
                  <a:pt x="2175" y="17"/>
                  <a:pt x="1872" y="17"/>
                </a:cubicBezTo>
                <a:close/>
                <a:moveTo>
                  <a:pt x="2802" y="17"/>
                </a:moveTo>
                <a:cubicBezTo>
                  <a:pt x="2760" y="17"/>
                  <a:pt x="2731" y="4046"/>
                  <a:pt x="2731" y="9340"/>
                </a:cubicBezTo>
                <a:cubicBezTo>
                  <a:pt x="2731" y="14634"/>
                  <a:pt x="2760" y="18663"/>
                  <a:pt x="2802" y="18663"/>
                </a:cubicBezTo>
                <a:cubicBezTo>
                  <a:pt x="2843" y="18663"/>
                  <a:pt x="2887" y="16849"/>
                  <a:pt x="2901" y="14633"/>
                </a:cubicBezTo>
                <a:lnTo>
                  <a:pt x="2927" y="10603"/>
                </a:lnTo>
                <a:lnTo>
                  <a:pt x="3276" y="10603"/>
                </a:lnTo>
                <a:lnTo>
                  <a:pt x="3629" y="10603"/>
                </a:lnTo>
                <a:lnTo>
                  <a:pt x="3652" y="14633"/>
                </a:lnTo>
                <a:cubicBezTo>
                  <a:pt x="3665" y="16849"/>
                  <a:pt x="3710" y="18663"/>
                  <a:pt x="3750" y="18663"/>
                </a:cubicBezTo>
                <a:cubicBezTo>
                  <a:pt x="3792" y="18663"/>
                  <a:pt x="3822" y="14634"/>
                  <a:pt x="3822" y="9340"/>
                </a:cubicBezTo>
                <a:cubicBezTo>
                  <a:pt x="3822" y="4046"/>
                  <a:pt x="3792" y="17"/>
                  <a:pt x="3750" y="17"/>
                </a:cubicBezTo>
                <a:cubicBezTo>
                  <a:pt x="3710" y="17"/>
                  <a:pt x="3665" y="1831"/>
                  <a:pt x="3652" y="4047"/>
                </a:cubicBezTo>
                <a:lnTo>
                  <a:pt x="3629" y="8078"/>
                </a:lnTo>
                <a:lnTo>
                  <a:pt x="3276" y="8078"/>
                </a:lnTo>
                <a:lnTo>
                  <a:pt x="2927" y="8078"/>
                </a:lnTo>
                <a:lnTo>
                  <a:pt x="2901" y="4047"/>
                </a:lnTo>
                <a:cubicBezTo>
                  <a:pt x="2887" y="1831"/>
                  <a:pt x="2843" y="17"/>
                  <a:pt x="2802" y="17"/>
                </a:cubicBezTo>
                <a:close/>
                <a:moveTo>
                  <a:pt x="4774" y="17"/>
                </a:moveTo>
                <a:cubicBezTo>
                  <a:pt x="4616" y="24"/>
                  <a:pt x="4445" y="296"/>
                  <a:pt x="4394" y="648"/>
                </a:cubicBezTo>
                <a:cubicBezTo>
                  <a:pt x="4255" y="1608"/>
                  <a:pt x="4135" y="5644"/>
                  <a:pt x="4135" y="9340"/>
                </a:cubicBezTo>
                <a:cubicBezTo>
                  <a:pt x="4135" y="13037"/>
                  <a:pt x="4255" y="17023"/>
                  <a:pt x="4394" y="17983"/>
                </a:cubicBezTo>
                <a:cubicBezTo>
                  <a:pt x="4559" y="19125"/>
                  <a:pt x="5017" y="18696"/>
                  <a:pt x="5163" y="17255"/>
                </a:cubicBezTo>
                <a:cubicBezTo>
                  <a:pt x="5276" y="16146"/>
                  <a:pt x="5306" y="14601"/>
                  <a:pt x="5306" y="9826"/>
                </a:cubicBezTo>
                <a:cubicBezTo>
                  <a:pt x="5306" y="2230"/>
                  <a:pt x="5185" y="-2"/>
                  <a:pt x="4774" y="17"/>
                </a:cubicBezTo>
                <a:close/>
                <a:moveTo>
                  <a:pt x="6201" y="17"/>
                </a:moveTo>
                <a:cubicBezTo>
                  <a:pt x="6039" y="-77"/>
                  <a:pt x="5869" y="375"/>
                  <a:pt x="5763" y="1425"/>
                </a:cubicBezTo>
                <a:cubicBezTo>
                  <a:pt x="5569" y="3326"/>
                  <a:pt x="5552" y="15305"/>
                  <a:pt x="5740" y="17352"/>
                </a:cubicBezTo>
                <a:cubicBezTo>
                  <a:pt x="5901" y="19101"/>
                  <a:pt x="6387" y="19033"/>
                  <a:pt x="6567" y="17255"/>
                </a:cubicBezTo>
                <a:cubicBezTo>
                  <a:pt x="6757" y="15389"/>
                  <a:pt x="6773" y="4754"/>
                  <a:pt x="6590" y="1911"/>
                </a:cubicBezTo>
                <a:cubicBezTo>
                  <a:pt x="6515" y="755"/>
                  <a:pt x="6363" y="111"/>
                  <a:pt x="6201" y="17"/>
                </a:cubicBezTo>
                <a:close/>
                <a:moveTo>
                  <a:pt x="7140" y="17"/>
                </a:moveTo>
                <a:cubicBezTo>
                  <a:pt x="7047" y="17"/>
                  <a:pt x="7024" y="1715"/>
                  <a:pt x="7024" y="9340"/>
                </a:cubicBezTo>
                <a:lnTo>
                  <a:pt x="7024" y="18663"/>
                </a:lnTo>
                <a:lnTo>
                  <a:pt x="7493" y="18663"/>
                </a:lnTo>
                <a:cubicBezTo>
                  <a:pt x="8026" y="18663"/>
                  <a:pt x="8131" y="17214"/>
                  <a:pt x="7627" y="16818"/>
                </a:cubicBezTo>
                <a:lnTo>
                  <a:pt x="7296" y="16527"/>
                </a:lnTo>
                <a:lnTo>
                  <a:pt x="7274" y="8272"/>
                </a:lnTo>
                <a:cubicBezTo>
                  <a:pt x="7256" y="1688"/>
                  <a:pt x="7231" y="17"/>
                  <a:pt x="7140" y="17"/>
                </a:cubicBezTo>
                <a:close/>
                <a:moveTo>
                  <a:pt x="9291" y="17"/>
                </a:moveTo>
                <a:cubicBezTo>
                  <a:pt x="8837" y="17"/>
                  <a:pt x="8741" y="1566"/>
                  <a:pt x="8741" y="9049"/>
                </a:cubicBezTo>
                <a:cubicBezTo>
                  <a:pt x="8741" y="12545"/>
                  <a:pt x="8777" y="16110"/>
                  <a:pt x="8821" y="17012"/>
                </a:cubicBezTo>
                <a:cubicBezTo>
                  <a:pt x="8882" y="18253"/>
                  <a:pt x="8986" y="18663"/>
                  <a:pt x="9246" y="18663"/>
                </a:cubicBezTo>
                <a:cubicBezTo>
                  <a:pt x="9710" y="18663"/>
                  <a:pt x="9832" y="16717"/>
                  <a:pt x="9832" y="9340"/>
                </a:cubicBezTo>
                <a:cubicBezTo>
                  <a:pt x="9832" y="2185"/>
                  <a:pt x="9709" y="17"/>
                  <a:pt x="9291" y="17"/>
                </a:cubicBezTo>
                <a:close/>
                <a:moveTo>
                  <a:pt x="10145" y="17"/>
                </a:moveTo>
                <a:lnTo>
                  <a:pt x="10145" y="9340"/>
                </a:lnTo>
                <a:cubicBezTo>
                  <a:pt x="10145" y="16911"/>
                  <a:pt x="10170" y="18663"/>
                  <a:pt x="10261" y="18663"/>
                </a:cubicBezTo>
                <a:cubicBezTo>
                  <a:pt x="10341" y="18663"/>
                  <a:pt x="10379" y="17462"/>
                  <a:pt x="10395" y="14633"/>
                </a:cubicBezTo>
                <a:cubicBezTo>
                  <a:pt x="10419" y="10643"/>
                  <a:pt x="10423" y="10620"/>
                  <a:pt x="10713" y="10360"/>
                </a:cubicBezTo>
                <a:cubicBezTo>
                  <a:pt x="10874" y="10215"/>
                  <a:pt x="11004" y="9750"/>
                  <a:pt x="11004" y="9340"/>
                </a:cubicBezTo>
                <a:cubicBezTo>
                  <a:pt x="11004" y="8930"/>
                  <a:pt x="10874" y="8465"/>
                  <a:pt x="10713" y="8320"/>
                </a:cubicBezTo>
                <a:cubicBezTo>
                  <a:pt x="10435" y="8070"/>
                  <a:pt x="10418" y="7934"/>
                  <a:pt x="10418" y="5115"/>
                </a:cubicBezTo>
                <a:cubicBezTo>
                  <a:pt x="10418" y="2176"/>
                  <a:pt x="10422" y="2118"/>
                  <a:pt x="10789" y="1862"/>
                </a:cubicBezTo>
                <a:cubicBezTo>
                  <a:pt x="11344" y="1475"/>
                  <a:pt x="11238" y="17"/>
                  <a:pt x="10655" y="17"/>
                </a:cubicBezTo>
                <a:lnTo>
                  <a:pt x="10145" y="17"/>
                </a:lnTo>
                <a:close/>
                <a:moveTo>
                  <a:pt x="12095" y="17"/>
                </a:moveTo>
                <a:cubicBezTo>
                  <a:pt x="11955" y="17"/>
                  <a:pt x="11943" y="690"/>
                  <a:pt x="11943" y="9340"/>
                </a:cubicBezTo>
                <a:cubicBezTo>
                  <a:pt x="11943" y="16911"/>
                  <a:pt x="11963" y="18663"/>
                  <a:pt x="12055" y="18663"/>
                </a:cubicBezTo>
                <a:cubicBezTo>
                  <a:pt x="12134" y="18663"/>
                  <a:pt x="12176" y="17462"/>
                  <a:pt x="12193" y="14633"/>
                </a:cubicBezTo>
                <a:cubicBezTo>
                  <a:pt x="12223" y="9612"/>
                  <a:pt x="12338" y="9664"/>
                  <a:pt x="12484" y="14779"/>
                </a:cubicBezTo>
                <a:cubicBezTo>
                  <a:pt x="12545" y="16931"/>
                  <a:pt x="12629" y="18576"/>
                  <a:pt x="12672" y="18421"/>
                </a:cubicBezTo>
                <a:cubicBezTo>
                  <a:pt x="12715" y="18265"/>
                  <a:pt x="12806" y="16379"/>
                  <a:pt x="12873" y="14196"/>
                </a:cubicBezTo>
                <a:cubicBezTo>
                  <a:pt x="12940" y="12012"/>
                  <a:pt x="13031" y="10092"/>
                  <a:pt x="13074" y="9971"/>
                </a:cubicBezTo>
                <a:cubicBezTo>
                  <a:pt x="13117" y="9851"/>
                  <a:pt x="13164" y="11747"/>
                  <a:pt x="13177" y="14196"/>
                </a:cubicBezTo>
                <a:cubicBezTo>
                  <a:pt x="13194" y="17399"/>
                  <a:pt x="13230" y="18663"/>
                  <a:pt x="13311" y="18663"/>
                </a:cubicBezTo>
                <a:cubicBezTo>
                  <a:pt x="13403" y="18663"/>
                  <a:pt x="13423" y="16918"/>
                  <a:pt x="13423" y="9340"/>
                </a:cubicBezTo>
                <a:cubicBezTo>
                  <a:pt x="13423" y="621"/>
                  <a:pt x="13415" y="17"/>
                  <a:pt x="13271" y="17"/>
                </a:cubicBezTo>
                <a:cubicBezTo>
                  <a:pt x="13147" y="17"/>
                  <a:pt x="13084" y="1200"/>
                  <a:pt x="12949" y="6135"/>
                </a:cubicBezTo>
                <a:cubicBezTo>
                  <a:pt x="12856" y="9517"/>
                  <a:pt x="12752" y="12658"/>
                  <a:pt x="12716" y="13079"/>
                </a:cubicBezTo>
                <a:cubicBezTo>
                  <a:pt x="12641" y="13980"/>
                  <a:pt x="12541" y="11628"/>
                  <a:pt x="12368" y="4873"/>
                </a:cubicBezTo>
                <a:cubicBezTo>
                  <a:pt x="12271" y="1091"/>
                  <a:pt x="12212" y="17"/>
                  <a:pt x="12095" y="17"/>
                </a:cubicBezTo>
                <a:close/>
                <a:moveTo>
                  <a:pt x="13893" y="17"/>
                </a:moveTo>
                <a:cubicBezTo>
                  <a:pt x="13845" y="17"/>
                  <a:pt x="13816" y="3685"/>
                  <a:pt x="13816" y="9340"/>
                </a:cubicBezTo>
                <a:cubicBezTo>
                  <a:pt x="13816" y="14995"/>
                  <a:pt x="13845" y="18663"/>
                  <a:pt x="13893" y="18663"/>
                </a:cubicBezTo>
                <a:cubicBezTo>
                  <a:pt x="13940" y="18663"/>
                  <a:pt x="13973" y="14995"/>
                  <a:pt x="13973" y="9340"/>
                </a:cubicBezTo>
                <a:cubicBezTo>
                  <a:pt x="13973" y="3685"/>
                  <a:pt x="13940" y="17"/>
                  <a:pt x="13893" y="17"/>
                </a:cubicBezTo>
                <a:close/>
                <a:moveTo>
                  <a:pt x="15417" y="17"/>
                </a:moveTo>
                <a:cubicBezTo>
                  <a:pt x="15326" y="17"/>
                  <a:pt x="15297" y="1153"/>
                  <a:pt x="15297" y="5067"/>
                </a:cubicBezTo>
                <a:cubicBezTo>
                  <a:pt x="15297" y="7838"/>
                  <a:pt x="15269" y="10292"/>
                  <a:pt x="15230" y="10554"/>
                </a:cubicBezTo>
                <a:cubicBezTo>
                  <a:pt x="15191" y="10816"/>
                  <a:pt x="15037" y="8664"/>
                  <a:pt x="14890" y="5747"/>
                </a:cubicBezTo>
                <a:cubicBezTo>
                  <a:pt x="14742" y="2830"/>
                  <a:pt x="14563" y="313"/>
                  <a:pt x="14492" y="162"/>
                </a:cubicBezTo>
                <a:cubicBezTo>
                  <a:pt x="14377" y="-80"/>
                  <a:pt x="14362" y="994"/>
                  <a:pt x="14362" y="9292"/>
                </a:cubicBezTo>
                <a:cubicBezTo>
                  <a:pt x="14362" y="17075"/>
                  <a:pt x="14381" y="18663"/>
                  <a:pt x="14478" y="18663"/>
                </a:cubicBezTo>
                <a:cubicBezTo>
                  <a:pt x="14570" y="18663"/>
                  <a:pt x="14595" y="17515"/>
                  <a:pt x="14595" y="13225"/>
                </a:cubicBezTo>
                <a:cubicBezTo>
                  <a:pt x="14595" y="10220"/>
                  <a:pt x="14629" y="7482"/>
                  <a:pt x="14671" y="7203"/>
                </a:cubicBezTo>
                <a:cubicBezTo>
                  <a:pt x="14712" y="6925"/>
                  <a:pt x="14872" y="9407"/>
                  <a:pt x="15024" y="12691"/>
                </a:cubicBezTo>
                <a:cubicBezTo>
                  <a:pt x="15432" y="21491"/>
                  <a:pt x="15534" y="20833"/>
                  <a:pt x="15534" y="9340"/>
                </a:cubicBezTo>
                <a:cubicBezTo>
                  <a:pt x="15534" y="1612"/>
                  <a:pt x="15514" y="17"/>
                  <a:pt x="15417" y="17"/>
                </a:cubicBezTo>
                <a:close/>
                <a:moveTo>
                  <a:pt x="16039" y="17"/>
                </a:moveTo>
                <a:cubicBezTo>
                  <a:pt x="15942" y="17"/>
                  <a:pt x="15923" y="1612"/>
                  <a:pt x="15923" y="9340"/>
                </a:cubicBezTo>
                <a:cubicBezTo>
                  <a:pt x="15923" y="17068"/>
                  <a:pt x="15942" y="18663"/>
                  <a:pt x="16039" y="18663"/>
                </a:cubicBezTo>
                <a:cubicBezTo>
                  <a:pt x="16136" y="18663"/>
                  <a:pt x="16155" y="17068"/>
                  <a:pt x="16155" y="9340"/>
                </a:cubicBezTo>
                <a:cubicBezTo>
                  <a:pt x="16155" y="1612"/>
                  <a:pt x="16136" y="17"/>
                  <a:pt x="16039" y="17"/>
                </a:cubicBezTo>
                <a:close/>
                <a:moveTo>
                  <a:pt x="16992" y="17"/>
                </a:moveTo>
                <a:cubicBezTo>
                  <a:pt x="16815" y="143"/>
                  <a:pt x="16643" y="962"/>
                  <a:pt x="16576" y="2445"/>
                </a:cubicBezTo>
                <a:cubicBezTo>
                  <a:pt x="16450" y="5205"/>
                  <a:pt x="16547" y="7780"/>
                  <a:pt x="16844" y="9437"/>
                </a:cubicBezTo>
                <a:cubicBezTo>
                  <a:pt x="17340" y="12200"/>
                  <a:pt x="17483" y="15168"/>
                  <a:pt x="17193" y="16818"/>
                </a:cubicBezTo>
                <a:cubicBezTo>
                  <a:pt x="17017" y="17817"/>
                  <a:pt x="16705" y="16581"/>
                  <a:pt x="16705" y="14876"/>
                </a:cubicBezTo>
                <a:cubicBezTo>
                  <a:pt x="16705" y="14161"/>
                  <a:pt x="16649" y="13565"/>
                  <a:pt x="16585" y="13565"/>
                </a:cubicBezTo>
                <a:cubicBezTo>
                  <a:pt x="16432" y="13565"/>
                  <a:pt x="16438" y="15663"/>
                  <a:pt x="16594" y="17352"/>
                </a:cubicBezTo>
                <a:cubicBezTo>
                  <a:pt x="16668" y="18165"/>
                  <a:pt x="16851" y="18663"/>
                  <a:pt x="17063" y="18663"/>
                </a:cubicBezTo>
                <a:cubicBezTo>
                  <a:pt x="17355" y="18663"/>
                  <a:pt x="17424" y="18353"/>
                  <a:pt x="17497" y="16624"/>
                </a:cubicBezTo>
                <a:cubicBezTo>
                  <a:pt x="17639" y="13223"/>
                  <a:pt x="17527" y="10733"/>
                  <a:pt x="17135" y="8660"/>
                </a:cubicBezTo>
                <a:cubicBezTo>
                  <a:pt x="16742" y="6588"/>
                  <a:pt x="16634" y="4902"/>
                  <a:pt x="16781" y="2979"/>
                </a:cubicBezTo>
                <a:cubicBezTo>
                  <a:pt x="16917" y="1202"/>
                  <a:pt x="17154" y="1414"/>
                  <a:pt x="17269" y="3416"/>
                </a:cubicBezTo>
                <a:cubicBezTo>
                  <a:pt x="17364" y="5069"/>
                  <a:pt x="17564" y="5754"/>
                  <a:pt x="17564" y="4436"/>
                </a:cubicBezTo>
                <a:cubicBezTo>
                  <a:pt x="17564" y="4073"/>
                  <a:pt x="17507" y="2924"/>
                  <a:pt x="17439" y="1862"/>
                </a:cubicBezTo>
                <a:cubicBezTo>
                  <a:pt x="17350" y="491"/>
                  <a:pt x="17168" y="-109"/>
                  <a:pt x="16992" y="17"/>
                </a:cubicBezTo>
                <a:close/>
                <a:moveTo>
                  <a:pt x="18266" y="17"/>
                </a:moveTo>
                <a:cubicBezTo>
                  <a:pt x="17736" y="17"/>
                  <a:pt x="17502" y="1320"/>
                  <a:pt x="17935" y="1862"/>
                </a:cubicBezTo>
                <a:lnTo>
                  <a:pt x="18150" y="2153"/>
                </a:lnTo>
                <a:lnTo>
                  <a:pt x="18172" y="10408"/>
                </a:lnTo>
                <a:cubicBezTo>
                  <a:pt x="18190" y="16894"/>
                  <a:pt x="18214" y="18663"/>
                  <a:pt x="18302" y="18663"/>
                </a:cubicBezTo>
                <a:cubicBezTo>
                  <a:pt x="18389" y="18663"/>
                  <a:pt x="18418" y="16894"/>
                  <a:pt x="18436" y="10408"/>
                </a:cubicBezTo>
                <a:cubicBezTo>
                  <a:pt x="18457" y="2563"/>
                  <a:pt x="18471" y="2119"/>
                  <a:pt x="18637" y="1862"/>
                </a:cubicBezTo>
                <a:cubicBezTo>
                  <a:pt x="19028" y="1259"/>
                  <a:pt x="18777" y="17"/>
                  <a:pt x="18266" y="17"/>
                </a:cubicBezTo>
                <a:close/>
                <a:moveTo>
                  <a:pt x="19125" y="17"/>
                </a:moveTo>
                <a:lnTo>
                  <a:pt x="19125" y="9340"/>
                </a:lnTo>
                <a:cubicBezTo>
                  <a:pt x="19125" y="14615"/>
                  <a:pt x="19155" y="18663"/>
                  <a:pt x="19196" y="18663"/>
                </a:cubicBezTo>
                <a:cubicBezTo>
                  <a:pt x="19237" y="18663"/>
                  <a:pt x="19281" y="17053"/>
                  <a:pt x="19295" y="15070"/>
                </a:cubicBezTo>
                <a:cubicBezTo>
                  <a:pt x="19318" y="11568"/>
                  <a:pt x="19325" y="11477"/>
                  <a:pt x="19590" y="11477"/>
                </a:cubicBezTo>
                <a:cubicBezTo>
                  <a:pt x="19802" y="11477"/>
                  <a:pt x="19866" y="11805"/>
                  <a:pt x="19885" y="13128"/>
                </a:cubicBezTo>
                <a:cubicBezTo>
                  <a:pt x="19943" y="17328"/>
                  <a:pt x="19990" y="18663"/>
                  <a:pt x="20082" y="18663"/>
                </a:cubicBezTo>
                <a:cubicBezTo>
                  <a:pt x="20191" y="18663"/>
                  <a:pt x="20169" y="12150"/>
                  <a:pt x="20055" y="10603"/>
                </a:cubicBezTo>
                <a:cubicBezTo>
                  <a:pt x="20019" y="10120"/>
                  <a:pt x="20024" y="9150"/>
                  <a:pt x="20064" y="8466"/>
                </a:cubicBezTo>
                <a:cubicBezTo>
                  <a:pt x="20104" y="7782"/>
                  <a:pt x="20135" y="6178"/>
                  <a:pt x="20135" y="4921"/>
                </a:cubicBezTo>
                <a:cubicBezTo>
                  <a:pt x="20137" y="1887"/>
                  <a:pt x="19876" y="17"/>
                  <a:pt x="19456" y="17"/>
                </a:cubicBezTo>
                <a:lnTo>
                  <a:pt x="19125" y="17"/>
                </a:lnTo>
                <a:close/>
                <a:moveTo>
                  <a:pt x="20439" y="17"/>
                </a:moveTo>
                <a:cubicBezTo>
                  <a:pt x="20321" y="17"/>
                  <a:pt x="20335" y="835"/>
                  <a:pt x="20569" y="6135"/>
                </a:cubicBezTo>
                <a:cubicBezTo>
                  <a:pt x="20730" y="9786"/>
                  <a:pt x="20842" y="13548"/>
                  <a:pt x="20842" y="15458"/>
                </a:cubicBezTo>
                <a:cubicBezTo>
                  <a:pt x="20842" y="17221"/>
                  <a:pt x="20875" y="18663"/>
                  <a:pt x="20918" y="18663"/>
                </a:cubicBezTo>
                <a:cubicBezTo>
                  <a:pt x="20961" y="18663"/>
                  <a:pt x="20998" y="17301"/>
                  <a:pt x="20998" y="15653"/>
                </a:cubicBezTo>
                <a:cubicBezTo>
                  <a:pt x="20998" y="14004"/>
                  <a:pt x="21086" y="10764"/>
                  <a:pt x="21195" y="8417"/>
                </a:cubicBezTo>
                <a:cubicBezTo>
                  <a:pt x="21512" y="1615"/>
                  <a:pt x="21557" y="17"/>
                  <a:pt x="21428" y="17"/>
                </a:cubicBezTo>
                <a:cubicBezTo>
                  <a:pt x="21366" y="17"/>
                  <a:pt x="21243" y="1793"/>
                  <a:pt x="21155" y="3950"/>
                </a:cubicBezTo>
                <a:cubicBezTo>
                  <a:pt x="21021" y="7235"/>
                  <a:pt x="20978" y="7683"/>
                  <a:pt x="20882" y="6815"/>
                </a:cubicBezTo>
                <a:cubicBezTo>
                  <a:pt x="20819" y="6245"/>
                  <a:pt x="20725" y="4469"/>
                  <a:pt x="20672" y="2882"/>
                </a:cubicBezTo>
                <a:cubicBezTo>
                  <a:pt x="20612" y="1088"/>
                  <a:pt x="20525" y="17"/>
                  <a:pt x="20439" y="17"/>
                </a:cubicBezTo>
                <a:close/>
                <a:moveTo>
                  <a:pt x="6125" y="1716"/>
                </a:moveTo>
                <a:cubicBezTo>
                  <a:pt x="6385" y="1716"/>
                  <a:pt x="6554" y="4734"/>
                  <a:pt x="6554" y="9340"/>
                </a:cubicBezTo>
                <a:cubicBezTo>
                  <a:pt x="6554" y="11465"/>
                  <a:pt x="6500" y="14033"/>
                  <a:pt x="6433" y="15070"/>
                </a:cubicBezTo>
                <a:cubicBezTo>
                  <a:pt x="6283" y="17406"/>
                  <a:pt x="5966" y="17538"/>
                  <a:pt x="5856" y="15313"/>
                </a:cubicBezTo>
                <a:cubicBezTo>
                  <a:pt x="5812" y="14410"/>
                  <a:pt x="5776" y="11734"/>
                  <a:pt x="5776" y="9340"/>
                </a:cubicBezTo>
                <a:cubicBezTo>
                  <a:pt x="5776" y="3966"/>
                  <a:pt x="5879" y="1716"/>
                  <a:pt x="6125" y="1716"/>
                </a:cubicBezTo>
                <a:close/>
                <a:moveTo>
                  <a:pt x="19617" y="1765"/>
                </a:moveTo>
                <a:cubicBezTo>
                  <a:pt x="19764" y="2021"/>
                  <a:pt x="19903" y="3371"/>
                  <a:pt x="19903" y="5601"/>
                </a:cubicBezTo>
                <a:cubicBezTo>
                  <a:pt x="19903" y="6697"/>
                  <a:pt x="19839" y="7982"/>
                  <a:pt x="19755" y="8466"/>
                </a:cubicBezTo>
                <a:cubicBezTo>
                  <a:pt x="19410" y="10472"/>
                  <a:pt x="19247" y="9076"/>
                  <a:pt x="19295" y="4533"/>
                </a:cubicBezTo>
                <a:cubicBezTo>
                  <a:pt x="19318" y="2343"/>
                  <a:pt x="19470" y="1509"/>
                  <a:pt x="19617" y="1765"/>
                </a:cubicBezTo>
                <a:close/>
                <a:moveTo>
                  <a:pt x="4685" y="1813"/>
                </a:moveTo>
                <a:cubicBezTo>
                  <a:pt x="4822" y="1725"/>
                  <a:pt x="4976" y="2598"/>
                  <a:pt x="5056" y="4241"/>
                </a:cubicBezTo>
                <a:cubicBezTo>
                  <a:pt x="5178" y="6751"/>
                  <a:pt x="5142" y="13769"/>
                  <a:pt x="4998" y="15653"/>
                </a:cubicBezTo>
                <a:cubicBezTo>
                  <a:pt x="4859" y="17470"/>
                  <a:pt x="4549" y="17277"/>
                  <a:pt x="4452" y="15313"/>
                </a:cubicBezTo>
                <a:cubicBezTo>
                  <a:pt x="4338" y="12990"/>
                  <a:pt x="4349" y="4882"/>
                  <a:pt x="4470" y="3076"/>
                </a:cubicBezTo>
                <a:cubicBezTo>
                  <a:pt x="4523" y="2295"/>
                  <a:pt x="4602" y="1867"/>
                  <a:pt x="4685" y="1813"/>
                </a:cubicBezTo>
                <a:close/>
                <a:moveTo>
                  <a:pt x="9210" y="1813"/>
                </a:moveTo>
                <a:cubicBezTo>
                  <a:pt x="9348" y="1725"/>
                  <a:pt x="9501" y="2596"/>
                  <a:pt x="9577" y="4241"/>
                </a:cubicBezTo>
                <a:cubicBezTo>
                  <a:pt x="9713" y="7173"/>
                  <a:pt x="9701" y="12805"/>
                  <a:pt x="9555" y="15070"/>
                </a:cubicBezTo>
                <a:cubicBezTo>
                  <a:pt x="9404" y="17406"/>
                  <a:pt x="9087" y="17538"/>
                  <a:pt x="8978" y="15313"/>
                </a:cubicBezTo>
                <a:cubicBezTo>
                  <a:pt x="8863" y="12990"/>
                  <a:pt x="8879" y="4882"/>
                  <a:pt x="9000" y="3076"/>
                </a:cubicBezTo>
                <a:cubicBezTo>
                  <a:pt x="9053" y="2292"/>
                  <a:pt x="9128" y="1867"/>
                  <a:pt x="9210" y="1813"/>
                </a:cubicBezTo>
                <a:close/>
              </a:path>
            </a:pathLst>
          </a:custGeom>
          <a:ln w="12700">
            <a:miter lim="400000"/>
          </a:ln>
        </p:spPr>
      </p:pic>
      <p:sp>
        <p:nvSpPr>
          <p:cNvPr id="288" name="The Cappadocian fathers"/>
          <p:cNvSpPr txBox="1"/>
          <p:nvPr/>
        </p:nvSpPr>
        <p:spPr>
          <a:xfrm>
            <a:off x="3057397" y="174749"/>
            <a:ext cx="6077205" cy="7899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lgn="ctr" defTabSz="457200">
              <a:defRPr sz="4000">
                <a:uFill>
                  <a:solidFill>
                    <a:srgbClr val="000000"/>
                  </a:solidFill>
                </a:uFill>
                <a:latin typeface="Avenir Black"/>
                <a:ea typeface="Avenir Black"/>
                <a:cs typeface="Avenir Black"/>
                <a:sym typeface="Avenir Black"/>
              </a:defRPr>
            </a:lvl1pPr>
          </a:lstStyle>
          <a:p>
            <a:pPr/>
            <a:r>
              <a:t>The Cappadocian fathers</a:t>
            </a:r>
          </a:p>
        </p:txBody>
      </p:sp>
      <p:sp>
        <p:nvSpPr>
          <p:cNvPr id="289" name="Gregory of Nyssa was Basil's brother, born 335.  He was an intellectual and taught rhetoric.  Although married, he later also pursued a monastic life.  Basil persuaded (bullied?) him into becoming bishop of Nyssa in 371, though for a while he was replace"/>
          <p:cNvSpPr txBox="1"/>
          <p:nvPr/>
        </p:nvSpPr>
        <p:spPr>
          <a:xfrm>
            <a:off x="2807162" y="1448646"/>
            <a:ext cx="9185205" cy="416383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defTabSz="457200">
              <a:lnSpc>
                <a:spcPts val="5700"/>
              </a:lnSpc>
              <a:defRPr sz="3300">
                <a:uFill>
                  <a:solidFill>
                    <a:srgbClr val="000000"/>
                  </a:solidFill>
                </a:uFill>
                <a:latin typeface="Helvetica"/>
                <a:ea typeface="Helvetica"/>
                <a:cs typeface="Helvetica"/>
                <a:sym typeface="Helvetica"/>
              </a:defRPr>
            </a:pPr>
            <a:r>
              <a:rPr b="1" u="sng"/>
              <a:t>Gregory of Nyssa</a:t>
            </a:r>
            <a:r>
              <a:t> was Basil's brother, born 335.  He was an intellectual and taught rhetoric.  Although married, he later also pursued a monastic life.  Basil persuaded (bullied?) him into becoming bishop of Nyssa in 371, though for a while he was replaced by an Arian.  He was a distinguished defender of Christian orthodoxy.  He died c 394.</a:t>
            </a:r>
            <a:r>
              <a:rPr>
                <a:latin typeface="Times Roman"/>
                <a:ea typeface="Times Roman"/>
                <a:cs typeface="Times Roman"/>
                <a:sym typeface="Times Roman"/>
              </a:rPr>
              <a:t> </a:t>
            </a:r>
          </a:p>
        </p:txBody>
      </p:sp>
      <p:grpSp>
        <p:nvGrpSpPr>
          <p:cNvPr id="292" name="Image"/>
          <p:cNvGrpSpPr/>
          <p:nvPr/>
        </p:nvGrpSpPr>
        <p:grpSpPr>
          <a:xfrm>
            <a:off x="14816" y="1689100"/>
            <a:ext cx="2667001" cy="3517900"/>
            <a:chOff x="0" y="0"/>
            <a:chExt cx="2667000" cy="3517900"/>
          </a:xfrm>
        </p:grpSpPr>
        <p:pic>
          <p:nvPicPr>
            <p:cNvPr id="291" name="Image" descr="Image"/>
            <p:cNvPicPr>
              <a:picLocks noChangeAspect="1"/>
            </p:cNvPicPr>
            <p:nvPr/>
          </p:nvPicPr>
          <p:blipFill>
            <a:blip r:embed="rId4">
              <a:extLst/>
            </a:blip>
            <a:stretch>
              <a:fillRect/>
            </a:stretch>
          </p:blipFill>
          <p:spPr>
            <a:xfrm>
              <a:off x="114300" y="76200"/>
              <a:ext cx="2451100" cy="3327400"/>
            </a:xfrm>
            <a:prstGeom prst="rect">
              <a:avLst/>
            </a:prstGeom>
            <a:ln>
              <a:noFill/>
            </a:ln>
            <a:effectLst/>
          </p:spPr>
        </p:pic>
        <p:pic>
          <p:nvPicPr>
            <p:cNvPr id="290" name="Image" descr="Image"/>
            <p:cNvPicPr>
              <a:picLocks noChangeAspect="0"/>
            </p:cNvPicPr>
            <p:nvPr/>
          </p:nvPicPr>
          <p:blipFill>
            <a:blip r:embed="rId5">
              <a:extLst/>
            </a:blip>
            <a:stretch>
              <a:fillRect/>
            </a:stretch>
          </p:blipFill>
          <p:spPr>
            <a:xfrm>
              <a:off x="0" y="0"/>
              <a:ext cx="2667000" cy="3517900"/>
            </a:xfrm>
            <a:prstGeom prst="rect">
              <a:avLst/>
            </a:prstGeom>
            <a:effectLst/>
          </p:spPr>
        </p:pic>
      </p:grpSp>
    </p:spTree>
  </p:cSld>
  <p:clrMapOvr>
    <a:masterClrMapping/>
  </p:clrMapOvr>
  <p:transition xmlns:p14="http://schemas.microsoft.com/office/powerpoint/2010/main" spd="med" advClick="1"/>
</p:sld>
</file>

<file path=ppt/slides/slide2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94" name="Image" descr="Image"/>
          <p:cNvPicPr>
            <a:picLocks noChangeAspect="1"/>
          </p:cNvPicPr>
          <p:nvPr/>
        </p:nvPicPr>
        <p:blipFill>
          <a:blip r:embed="rId2">
            <a:alphaModFix amt="28133"/>
            <a:extLst/>
          </a:blip>
          <a:stretch>
            <a:fillRect/>
          </a:stretch>
        </p:blipFill>
        <p:spPr>
          <a:xfrm>
            <a:off x="1663445" y="108862"/>
            <a:ext cx="8865110" cy="6640276"/>
          </a:xfrm>
          <a:prstGeom prst="rect">
            <a:avLst/>
          </a:prstGeom>
          <a:ln w="12700">
            <a:miter lim="400000"/>
          </a:ln>
        </p:spPr>
      </p:pic>
      <p:pic>
        <p:nvPicPr>
          <p:cNvPr id="295" name="Copy of TrainingWORKS -LMAP mono (transparent).png" descr="Copy of TrainingWORKS -LMAP mono (transparent).png"/>
          <p:cNvPicPr>
            <a:picLocks noChangeAspect="1"/>
          </p:cNvPicPr>
          <p:nvPr/>
        </p:nvPicPr>
        <p:blipFill>
          <a:blip r:embed="rId3">
            <a:extLst/>
          </a:blip>
          <a:stretch>
            <a:fillRect/>
          </a:stretch>
        </p:blipFill>
        <p:spPr>
          <a:xfrm>
            <a:off x="196644" y="5893310"/>
            <a:ext cx="2011318" cy="525211"/>
          </a:xfrm>
          <a:prstGeom prst="rect">
            <a:avLst/>
          </a:prstGeom>
          <a:ln w="12700">
            <a:miter lim="400000"/>
          </a:ln>
        </p:spPr>
      </p:pic>
      <p:pic>
        <p:nvPicPr>
          <p:cNvPr id="296" name="TrainingWORKS SOM-LMAP mono.png" descr="TrainingWORKS SOM-LMAP mono.png"/>
          <p:cNvPicPr>
            <a:picLocks noChangeAspect="1"/>
          </p:cNvPicPr>
          <p:nvPr/>
        </p:nvPicPr>
        <p:blipFill>
          <a:blip r:embed="rId4">
            <a:extLst/>
          </a:blip>
          <a:srcRect l="8127" t="56659" r="57452" b="39204"/>
          <a:stretch>
            <a:fillRect/>
          </a:stretch>
        </p:blipFill>
        <p:spPr>
          <a:xfrm>
            <a:off x="248905" y="6458649"/>
            <a:ext cx="1907698" cy="152832"/>
          </a:xfrm>
          <a:custGeom>
            <a:avLst/>
            <a:gdLst/>
            <a:ahLst/>
            <a:cxnLst>
              <a:cxn ang="0">
                <a:pos x="wd2" y="hd2"/>
              </a:cxn>
              <a:cxn ang="5400000">
                <a:pos x="wd2" y="hd2"/>
              </a:cxn>
              <a:cxn ang="10800000">
                <a:pos x="wd2" y="hd2"/>
              </a:cxn>
              <a:cxn ang="16200000">
                <a:pos x="wd2" y="hd2"/>
              </a:cxn>
            </a:cxnLst>
            <a:rect l="0" t="0" r="r" b="b"/>
            <a:pathLst>
              <a:path w="21496" h="18699" fill="norm" stroke="1" extrusionOk="0">
                <a:moveTo>
                  <a:pt x="521" y="17"/>
                </a:moveTo>
                <a:cubicBezTo>
                  <a:pt x="345" y="143"/>
                  <a:pt x="173" y="962"/>
                  <a:pt x="106" y="2445"/>
                </a:cubicBezTo>
                <a:cubicBezTo>
                  <a:pt x="-20" y="5205"/>
                  <a:pt x="77" y="7780"/>
                  <a:pt x="374" y="9437"/>
                </a:cubicBezTo>
                <a:cubicBezTo>
                  <a:pt x="732" y="11433"/>
                  <a:pt x="857" y="12724"/>
                  <a:pt x="857" y="14487"/>
                </a:cubicBezTo>
                <a:cubicBezTo>
                  <a:pt x="857" y="17769"/>
                  <a:pt x="322" y="18133"/>
                  <a:pt x="208" y="14924"/>
                </a:cubicBezTo>
                <a:cubicBezTo>
                  <a:pt x="182" y="14185"/>
                  <a:pt x="123" y="13565"/>
                  <a:pt x="79" y="13565"/>
                </a:cubicBezTo>
                <a:cubicBezTo>
                  <a:pt x="-43" y="13565"/>
                  <a:pt x="-20" y="15846"/>
                  <a:pt x="119" y="17352"/>
                </a:cubicBezTo>
                <a:cubicBezTo>
                  <a:pt x="194" y="18165"/>
                  <a:pt x="381" y="18663"/>
                  <a:pt x="593" y="18663"/>
                </a:cubicBezTo>
                <a:cubicBezTo>
                  <a:pt x="885" y="18663"/>
                  <a:pt x="954" y="18353"/>
                  <a:pt x="1027" y="16624"/>
                </a:cubicBezTo>
                <a:cubicBezTo>
                  <a:pt x="1169" y="13223"/>
                  <a:pt x="1053" y="10733"/>
                  <a:pt x="660" y="8660"/>
                </a:cubicBezTo>
                <a:cubicBezTo>
                  <a:pt x="268" y="6588"/>
                  <a:pt x="164" y="4902"/>
                  <a:pt x="311" y="2979"/>
                </a:cubicBezTo>
                <a:cubicBezTo>
                  <a:pt x="447" y="1202"/>
                  <a:pt x="684" y="1414"/>
                  <a:pt x="799" y="3416"/>
                </a:cubicBezTo>
                <a:cubicBezTo>
                  <a:pt x="894" y="5069"/>
                  <a:pt x="1089" y="5754"/>
                  <a:pt x="1089" y="4436"/>
                </a:cubicBezTo>
                <a:cubicBezTo>
                  <a:pt x="1089" y="4073"/>
                  <a:pt x="1037" y="2924"/>
                  <a:pt x="969" y="1862"/>
                </a:cubicBezTo>
                <a:cubicBezTo>
                  <a:pt x="880" y="491"/>
                  <a:pt x="698" y="-109"/>
                  <a:pt x="521" y="17"/>
                </a:cubicBezTo>
                <a:close/>
                <a:moveTo>
                  <a:pt x="1872" y="17"/>
                </a:moveTo>
                <a:cubicBezTo>
                  <a:pt x="1453" y="17"/>
                  <a:pt x="1326" y="2179"/>
                  <a:pt x="1326" y="9340"/>
                </a:cubicBezTo>
                <a:cubicBezTo>
                  <a:pt x="1326" y="12999"/>
                  <a:pt x="1367" y="15529"/>
                  <a:pt x="1447" y="16770"/>
                </a:cubicBezTo>
                <a:cubicBezTo>
                  <a:pt x="1536" y="18145"/>
                  <a:pt x="1648" y="18673"/>
                  <a:pt x="1859" y="18663"/>
                </a:cubicBezTo>
                <a:cubicBezTo>
                  <a:pt x="2203" y="18648"/>
                  <a:pt x="2300" y="17997"/>
                  <a:pt x="2373" y="15458"/>
                </a:cubicBezTo>
                <a:cubicBezTo>
                  <a:pt x="2414" y="14038"/>
                  <a:pt x="2397" y="13565"/>
                  <a:pt x="2306" y="13565"/>
                </a:cubicBezTo>
                <a:cubicBezTo>
                  <a:pt x="2238" y="13565"/>
                  <a:pt x="2185" y="14144"/>
                  <a:pt x="2185" y="14827"/>
                </a:cubicBezTo>
                <a:cubicBezTo>
                  <a:pt x="2185" y="16959"/>
                  <a:pt x="1919" y="17927"/>
                  <a:pt x="1729" y="16478"/>
                </a:cubicBezTo>
                <a:cubicBezTo>
                  <a:pt x="1585" y="15380"/>
                  <a:pt x="1559" y="14351"/>
                  <a:pt x="1559" y="9389"/>
                </a:cubicBezTo>
                <a:cubicBezTo>
                  <a:pt x="1559" y="5366"/>
                  <a:pt x="1596" y="3301"/>
                  <a:pt x="1675" y="2590"/>
                </a:cubicBezTo>
                <a:cubicBezTo>
                  <a:pt x="1836" y="1138"/>
                  <a:pt x="2055" y="1819"/>
                  <a:pt x="2145" y="4047"/>
                </a:cubicBezTo>
                <a:cubicBezTo>
                  <a:pt x="2227" y="6087"/>
                  <a:pt x="2418" y="6666"/>
                  <a:pt x="2418" y="4873"/>
                </a:cubicBezTo>
                <a:cubicBezTo>
                  <a:pt x="2418" y="2178"/>
                  <a:pt x="2175" y="17"/>
                  <a:pt x="1872" y="17"/>
                </a:cubicBezTo>
                <a:close/>
                <a:moveTo>
                  <a:pt x="2802" y="17"/>
                </a:moveTo>
                <a:cubicBezTo>
                  <a:pt x="2760" y="17"/>
                  <a:pt x="2731" y="4046"/>
                  <a:pt x="2731" y="9340"/>
                </a:cubicBezTo>
                <a:cubicBezTo>
                  <a:pt x="2731" y="14634"/>
                  <a:pt x="2760" y="18663"/>
                  <a:pt x="2802" y="18663"/>
                </a:cubicBezTo>
                <a:cubicBezTo>
                  <a:pt x="2843" y="18663"/>
                  <a:pt x="2887" y="16849"/>
                  <a:pt x="2901" y="14633"/>
                </a:cubicBezTo>
                <a:lnTo>
                  <a:pt x="2927" y="10603"/>
                </a:lnTo>
                <a:lnTo>
                  <a:pt x="3276" y="10603"/>
                </a:lnTo>
                <a:lnTo>
                  <a:pt x="3629" y="10603"/>
                </a:lnTo>
                <a:lnTo>
                  <a:pt x="3652" y="14633"/>
                </a:lnTo>
                <a:cubicBezTo>
                  <a:pt x="3665" y="16849"/>
                  <a:pt x="3710" y="18663"/>
                  <a:pt x="3750" y="18663"/>
                </a:cubicBezTo>
                <a:cubicBezTo>
                  <a:pt x="3792" y="18663"/>
                  <a:pt x="3822" y="14634"/>
                  <a:pt x="3822" y="9340"/>
                </a:cubicBezTo>
                <a:cubicBezTo>
                  <a:pt x="3822" y="4046"/>
                  <a:pt x="3792" y="17"/>
                  <a:pt x="3750" y="17"/>
                </a:cubicBezTo>
                <a:cubicBezTo>
                  <a:pt x="3710" y="17"/>
                  <a:pt x="3665" y="1831"/>
                  <a:pt x="3652" y="4047"/>
                </a:cubicBezTo>
                <a:lnTo>
                  <a:pt x="3629" y="8078"/>
                </a:lnTo>
                <a:lnTo>
                  <a:pt x="3276" y="8078"/>
                </a:lnTo>
                <a:lnTo>
                  <a:pt x="2927" y="8078"/>
                </a:lnTo>
                <a:lnTo>
                  <a:pt x="2901" y="4047"/>
                </a:lnTo>
                <a:cubicBezTo>
                  <a:pt x="2887" y="1831"/>
                  <a:pt x="2843" y="17"/>
                  <a:pt x="2802" y="17"/>
                </a:cubicBezTo>
                <a:close/>
                <a:moveTo>
                  <a:pt x="4774" y="17"/>
                </a:moveTo>
                <a:cubicBezTo>
                  <a:pt x="4616" y="24"/>
                  <a:pt x="4445" y="296"/>
                  <a:pt x="4394" y="648"/>
                </a:cubicBezTo>
                <a:cubicBezTo>
                  <a:pt x="4255" y="1608"/>
                  <a:pt x="4135" y="5644"/>
                  <a:pt x="4135" y="9340"/>
                </a:cubicBezTo>
                <a:cubicBezTo>
                  <a:pt x="4135" y="13037"/>
                  <a:pt x="4255" y="17023"/>
                  <a:pt x="4394" y="17983"/>
                </a:cubicBezTo>
                <a:cubicBezTo>
                  <a:pt x="4559" y="19125"/>
                  <a:pt x="5017" y="18696"/>
                  <a:pt x="5163" y="17255"/>
                </a:cubicBezTo>
                <a:cubicBezTo>
                  <a:pt x="5276" y="16146"/>
                  <a:pt x="5306" y="14601"/>
                  <a:pt x="5306" y="9826"/>
                </a:cubicBezTo>
                <a:cubicBezTo>
                  <a:pt x="5306" y="2230"/>
                  <a:pt x="5185" y="-2"/>
                  <a:pt x="4774" y="17"/>
                </a:cubicBezTo>
                <a:close/>
                <a:moveTo>
                  <a:pt x="6201" y="17"/>
                </a:moveTo>
                <a:cubicBezTo>
                  <a:pt x="6039" y="-77"/>
                  <a:pt x="5869" y="375"/>
                  <a:pt x="5763" y="1425"/>
                </a:cubicBezTo>
                <a:cubicBezTo>
                  <a:pt x="5569" y="3326"/>
                  <a:pt x="5552" y="15305"/>
                  <a:pt x="5740" y="17352"/>
                </a:cubicBezTo>
                <a:cubicBezTo>
                  <a:pt x="5901" y="19101"/>
                  <a:pt x="6387" y="19033"/>
                  <a:pt x="6567" y="17255"/>
                </a:cubicBezTo>
                <a:cubicBezTo>
                  <a:pt x="6757" y="15389"/>
                  <a:pt x="6773" y="4754"/>
                  <a:pt x="6590" y="1911"/>
                </a:cubicBezTo>
                <a:cubicBezTo>
                  <a:pt x="6515" y="755"/>
                  <a:pt x="6363" y="111"/>
                  <a:pt x="6201" y="17"/>
                </a:cubicBezTo>
                <a:close/>
                <a:moveTo>
                  <a:pt x="7140" y="17"/>
                </a:moveTo>
                <a:cubicBezTo>
                  <a:pt x="7047" y="17"/>
                  <a:pt x="7024" y="1715"/>
                  <a:pt x="7024" y="9340"/>
                </a:cubicBezTo>
                <a:lnTo>
                  <a:pt x="7024" y="18663"/>
                </a:lnTo>
                <a:lnTo>
                  <a:pt x="7493" y="18663"/>
                </a:lnTo>
                <a:cubicBezTo>
                  <a:pt x="8026" y="18663"/>
                  <a:pt x="8131" y="17214"/>
                  <a:pt x="7627" y="16818"/>
                </a:cubicBezTo>
                <a:lnTo>
                  <a:pt x="7296" y="16527"/>
                </a:lnTo>
                <a:lnTo>
                  <a:pt x="7274" y="8272"/>
                </a:lnTo>
                <a:cubicBezTo>
                  <a:pt x="7256" y="1688"/>
                  <a:pt x="7231" y="17"/>
                  <a:pt x="7140" y="17"/>
                </a:cubicBezTo>
                <a:close/>
                <a:moveTo>
                  <a:pt x="9291" y="17"/>
                </a:moveTo>
                <a:cubicBezTo>
                  <a:pt x="8837" y="17"/>
                  <a:pt x="8741" y="1566"/>
                  <a:pt x="8741" y="9049"/>
                </a:cubicBezTo>
                <a:cubicBezTo>
                  <a:pt x="8741" y="12545"/>
                  <a:pt x="8777" y="16110"/>
                  <a:pt x="8821" y="17012"/>
                </a:cubicBezTo>
                <a:cubicBezTo>
                  <a:pt x="8882" y="18253"/>
                  <a:pt x="8986" y="18663"/>
                  <a:pt x="9246" y="18663"/>
                </a:cubicBezTo>
                <a:cubicBezTo>
                  <a:pt x="9710" y="18663"/>
                  <a:pt x="9832" y="16717"/>
                  <a:pt x="9832" y="9340"/>
                </a:cubicBezTo>
                <a:cubicBezTo>
                  <a:pt x="9832" y="2185"/>
                  <a:pt x="9709" y="17"/>
                  <a:pt x="9291" y="17"/>
                </a:cubicBezTo>
                <a:close/>
                <a:moveTo>
                  <a:pt x="10145" y="17"/>
                </a:moveTo>
                <a:lnTo>
                  <a:pt x="10145" y="9340"/>
                </a:lnTo>
                <a:cubicBezTo>
                  <a:pt x="10145" y="16911"/>
                  <a:pt x="10170" y="18663"/>
                  <a:pt x="10261" y="18663"/>
                </a:cubicBezTo>
                <a:cubicBezTo>
                  <a:pt x="10341" y="18663"/>
                  <a:pt x="10379" y="17462"/>
                  <a:pt x="10395" y="14633"/>
                </a:cubicBezTo>
                <a:cubicBezTo>
                  <a:pt x="10419" y="10643"/>
                  <a:pt x="10423" y="10620"/>
                  <a:pt x="10713" y="10360"/>
                </a:cubicBezTo>
                <a:cubicBezTo>
                  <a:pt x="10874" y="10215"/>
                  <a:pt x="11004" y="9750"/>
                  <a:pt x="11004" y="9340"/>
                </a:cubicBezTo>
                <a:cubicBezTo>
                  <a:pt x="11004" y="8930"/>
                  <a:pt x="10874" y="8465"/>
                  <a:pt x="10713" y="8320"/>
                </a:cubicBezTo>
                <a:cubicBezTo>
                  <a:pt x="10435" y="8070"/>
                  <a:pt x="10418" y="7934"/>
                  <a:pt x="10418" y="5115"/>
                </a:cubicBezTo>
                <a:cubicBezTo>
                  <a:pt x="10418" y="2176"/>
                  <a:pt x="10422" y="2118"/>
                  <a:pt x="10789" y="1862"/>
                </a:cubicBezTo>
                <a:cubicBezTo>
                  <a:pt x="11344" y="1475"/>
                  <a:pt x="11238" y="17"/>
                  <a:pt x="10655" y="17"/>
                </a:cubicBezTo>
                <a:lnTo>
                  <a:pt x="10145" y="17"/>
                </a:lnTo>
                <a:close/>
                <a:moveTo>
                  <a:pt x="12095" y="17"/>
                </a:moveTo>
                <a:cubicBezTo>
                  <a:pt x="11955" y="17"/>
                  <a:pt x="11943" y="690"/>
                  <a:pt x="11943" y="9340"/>
                </a:cubicBezTo>
                <a:cubicBezTo>
                  <a:pt x="11943" y="16911"/>
                  <a:pt x="11963" y="18663"/>
                  <a:pt x="12055" y="18663"/>
                </a:cubicBezTo>
                <a:cubicBezTo>
                  <a:pt x="12134" y="18663"/>
                  <a:pt x="12176" y="17462"/>
                  <a:pt x="12193" y="14633"/>
                </a:cubicBezTo>
                <a:cubicBezTo>
                  <a:pt x="12223" y="9612"/>
                  <a:pt x="12338" y="9664"/>
                  <a:pt x="12484" y="14779"/>
                </a:cubicBezTo>
                <a:cubicBezTo>
                  <a:pt x="12545" y="16931"/>
                  <a:pt x="12629" y="18576"/>
                  <a:pt x="12672" y="18421"/>
                </a:cubicBezTo>
                <a:cubicBezTo>
                  <a:pt x="12715" y="18265"/>
                  <a:pt x="12806" y="16379"/>
                  <a:pt x="12873" y="14196"/>
                </a:cubicBezTo>
                <a:cubicBezTo>
                  <a:pt x="12940" y="12012"/>
                  <a:pt x="13031" y="10092"/>
                  <a:pt x="13074" y="9971"/>
                </a:cubicBezTo>
                <a:cubicBezTo>
                  <a:pt x="13117" y="9851"/>
                  <a:pt x="13164" y="11747"/>
                  <a:pt x="13177" y="14196"/>
                </a:cubicBezTo>
                <a:cubicBezTo>
                  <a:pt x="13194" y="17399"/>
                  <a:pt x="13230" y="18663"/>
                  <a:pt x="13311" y="18663"/>
                </a:cubicBezTo>
                <a:cubicBezTo>
                  <a:pt x="13403" y="18663"/>
                  <a:pt x="13423" y="16918"/>
                  <a:pt x="13423" y="9340"/>
                </a:cubicBezTo>
                <a:cubicBezTo>
                  <a:pt x="13423" y="621"/>
                  <a:pt x="13415" y="17"/>
                  <a:pt x="13271" y="17"/>
                </a:cubicBezTo>
                <a:cubicBezTo>
                  <a:pt x="13147" y="17"/>
                  <a:pt x="13084" y="1200"/>
                  <a:pt x="12949" y="6135"/>
                </a:cubicBezTo>
                <a:cubicBezTo>
                  <a:pt x="12856" y="9517"/>
                  <a:pt x="12752" y="12658"/>
                  <a:pt x="12716" y="13079"/>
                </a:cubicBezTo>
                <a:cubicBezTo>
                  <a:pt x="12641" y="13980"/>
                  <a:pt x="12541" y="11628"/>
                  <a:pt x="12368" y="4873"/>
                </a:cubicBezTo>
                <a:cubicBezTo>
                  <a:pt x="12271" y="1091"/>
                  <a:pt x="12212" y="17"/>
                  <a:pt x="12095" y="17"/>
                </a:cubicBezTo>
                <a:close/>
                <a:moveTo>
                  <a:pt x="13893" y="17"/>
                </a:moveTo>
                <a:cubicBezTo>
                  <a:pt x="13845" y="17"/>
                  <a:pt x="13816" y="3685"/>
                  <a:pt x="13816" y="9340"/>
                </a:cubicBezTo>
                <a:cubicBezTo>
                  <a:pt x="13816" y="14995"/>
                  <a:pt x="13845" y="18663"/>
                  <a:pt x="13893" y="18663"/>
                </a:cubicBezTo>
                <a:cubicBezTo>
                  <a:pt x="13940" y="18663"/>
                  <a:pt x="13973" y="14995"/>
                  <a:pt x="13973" y="9340"/>
                </a:cubicBezTo>
                <a:cubicBezTo>
                  <a:pt x="13973" y="3685"/>
                  <a:pt x="13940" y="17"/>
                  <a:pt x="13893" y="17"/>
                </a:cubicBezTo>
                <a:close/>
                <a:moveTo>
                  <a:pt x="15417" y="17"/>
                </a:moveTo>
                <a:cubicBezTo>
                  <a:pt x="15326" y="17"/>
                  <a:pt x="15297" y="1153"/>
                  <a:pt x="15297" y="5067"/>
                </a:cubicBezTo>
                <a:cubicBezTo>
                  <a:pt x="15297" y="7838"/>
                  <a:pt x="15269" y="10292"/>
                  <a:pt x="15230" y="10554"/>
                </a:cubicBezTo>
                <a:cubicBezTo>
                  <a:pt x="15191" y="10816"/>
                  <a:pt x="15037" y="8664"/>
                  <a:pt x="14890" y="5747"/>
                </a:cubicBezTo>
                <a:cubicBezTo>
                  <a:pt x="14742" y="2830"/>
                  <a:pt x="14563" y="313"/>
                  <a:pt x="14492" y="162"/>
                </a:cubicBezTo>
                <a:cubicBezTo>
                  <a:pt x="14377" y="-80"/>
                  <a:pt x="14362" y="994"/>
                  <a:pt x="14362" y="9292"/>
                </a:cubicBezTo>
                <a:cubicBezTo>
                  <a:pt x="14362" y="17075"/>
                  <a:pt x="14381" y="18663"/>
                  <a:pt x="14478" y="18663"/>
                </a:cubicBezTo>
                <a:cubicBezTo>
                  <a:pt x="14570" y="18663"/>
                  <a:pt x="14595" y="17515"/>
                  <a:pt x="14595" y="13225"/>
                </a:cubicBezTo>
                <a:cubicBezTo>
                  <a:pt x="14595" y="10220"/>
                  <a:pt x="14629" y="7482"/>
                  <a:pt x="14671" y="7203"/>
                </a:cubicBezTo>
                <a:cubicBezTo>
                  <a:pt x="14712" y="6925"/>
                  <a:pt x="14872" y="9407"/>
                  <a:pt x="15024" y="12691"/>
                </a:cubicBezTo>
                <a:cubicBezTo>
                  <a:pt x="15432" y="21491"/>
                  <a:pt x="15534" y="20833"/>
                  <a:pt x="15534" y="9340"/>
                </a:cubicBezTo>
                <a:cubicBezTo>
                  <a:pt x="15534" y="1612"/>
                  <a:pt x="15514" y="17"/>
                  <a:pt x="15417" y="17"/>
                </a:cubicBezTo>
                <a:close/>
                <a:moveTo>
                  <a:pt x="16039" y="17"/>
                </a:moveTo>
                <a:cubicBezTo>
                  <a:pt x="15942" y="17"/>
                  <a:pt x="15923" y="1612"/>
                  <a:pt x="15923" y="9340"/>
                </a:cubicBezTo>
                <a:cubicBezTo>
                  <a:pt x="15923" y="17068"/>
                  <a:pt x="15942" y="18663"/>
                  <a:pt x="16039" y="18663"/>
                </a:cubicBezTo>
                <a:cubicBezTo>
                  <a:pt x="16136" y="18663"/>
                  <a:pt x="16155" y="17068"/>
                  <a:pt x="16155" y="9340"/>
                </a:cubicBezTo>
                <a:cubicBezTo>
                  <a:pt x="16155" y="1612"/>
                  <a:pt x="16136" y="17"/>
                  <a:pt x="16039" y="17"/>
                </a:cubicBezTo>
                <a:close/>
                <a:moveTo>
                  <a:pt x="16992" y="17"/>
                </a:moveTo>
                <a:cubicBezTo>
                  <a:pt x="16815" y="143"/>
                  <a:pt x="16643" y="962"/>
                  <a:pt x="16576" y="2445"/>
                </a:cubicBezTo>
                <a:cubicBezTo>
                  <a:pt x="16450" y="5205"/>
                  <a:pt x="16547" y="7780"/>
                  <a:pt x="16844" y="9437"/>
                </a:cubicBezTo>
                <a:cubicBezTo>
                  <a:pt x="17340" y="12200"/>
                  <a:pt x="17483" y="15168"/>
                  <a:pt x="17193" y="16818"/>
                </a:cubicBezTo>
                <a:cubicBezTo>
                  <a:pt x="17017" y="17817"/>
                  <a:pt x="16705" y="16581"/>
                  <a:pt x="16705" y="14876"/>
                </a:cubicBezTo>
                <a:cubicBezTo>
                  <a:pt x="16705" y="14161"/>
                  <a:pt x="16649" y="13565"/>
                  <a:pt x="16585" y="13565"/>
                </a:cubicBezTo>
                <a:cubicBezTo>
                  <a:pt x="16432" y="13565"/>
                  <a:pt x="16438" y="15663"/>
                  <a:pt x="16594" y="17352"/>
                </a:cubicBezTo>
                <a:cubicBezTo>
                  <a:pt x="16668" y="18165"/>
                  <a:pt x="16851" y="18663"/>
                  <a:pt x="17063" y="18663"/>
                </a:cubicBezTo>
                <a:cubicBezTo>
                  <a:pt x="17355" y="18663"/>
                  <a:pt x="17424" y="18353"/>
                  <a:pt x="17497" y="16624"/>
                </a:cubicBezTo>
                <a:cubicBezTo>
                  <a:pt x="17639" y="13223"/>
                  <a:pt x="17527" y="10733"/>
                  <a:pt x="17135" y="8660"/>
                </a:cubicBezTo>
                <a:cubicBezTo>
                  <a:pt x="16742" y="6588"/>
                  <a:pt x="16634" y="4902"/>
                  <a:pt x="16781" y="2979"/>
                </a:cubicBezTo>
                <a:cubicBezTo>
                  <a:pt x="16917" y="1202"/>
                  <a:pt x="17154" y="1414"/>
                  <a:pt x="17269" y="3416"/>
                </a:cubicBezTo>
                <a:cubicBezTo>
                  <a:pt x="17364" y="5069"/>
                  <a:pt x="17564" y="5754"/>
                  <a:pt x="17564" y="4436"/>
                </a:cubicBezTo>
                <a:cubicBezTo>
                  <a:pt x="17564" y="4073"/>
                  <a:pt x="17507" y="2924"/>
                  <a:pt x="17439" y="1862"/>
                </a:cubicBezTo>
                <a:cubicBezTo>
                  <a:pt x="17350" y="491"/>
                  <a:pt x="17168" y="-109"/>
                  <a:pt x="16992" y="17"/>
                </a:cubicBezTo>
                <a:close/>
                <a:moveTo>
                  <a:pt x="18266" y="17"/>
                </a:moveTo>
                <a:cubicBezTo>
                  <a:pt x="17736" y="17"/>
                  <a:pt x="17502" y="1320"/>
                  <a:pt x="17935" y="1862"/>
                </a:cubicBezTo>
                <a:lnTo>
                  <a:pt x="18150" y="2153"/>
                </a:lnTo>
                <a:lnTo>
                  <a:pt x="18172" y="10408"/>
                </a:lnTo>
                <a:cubicBezTo>
                  <a:pt x="18190" y="16894"/>
                  <a:pt x="18214" y="18663"/>
                  <a:pt x="18302" y="18663"/>
                </a:cubicBezTo>
                <a:cubicBezTo>
                  <a:pt x="18389" y="18663"/>
                  <a:pt x="18418" y="16894"/>
                  <a:pt x="18436" y="10408"/>
                </a:cubicBezTo>
                <a:cubicBezTo>
                  <a:pt x="18457" y="2563"/>
                  <a:pt x="18471" y="2119"/>
                  <a:pt x="18637" y="1862"/>
                </a:cubicBezTo>
                <a:cubicBezTo>
                  <a:pt x="19028" y="1259"/>
                  <a:pt x="18777" y="17"/>
                  <a:pt x="18266" y="17"/>
                </a:cubicBezTo>
                <a:close/>
                <a:moveTo>
                  <a:pt x="19125" y="17"/>
                </a:moveTo>
                <a:lnTo>
                  <a:pt x="19125" y="9340"/>
                </a:lnTo>
                <a:cubicBezTo>
                  <a:pt x="19125" y="14615"/>
                  <a:pt x="19155" y="18663"/>
                  <a:pt x="19196" y="18663"/>
                </a:cubicBezTo>
                <a:cubicBezTo>
                  <a:pt x="19237" y="18663"/>
                  <a:pt x="19281" y="17053"/>
                  <a:pt x="19295" y="15070"/>
                </a:cubicBezTo>
                <a:cubicBezTo>
                  <a:pt x="19318" y="11568"/>
                  <a:pt x="19325" y="11477"/>
                  <a:pt x="19590" y="11477"/>
                </a:cubicBezTo>
                <a:cubicBezTo>
                  <a:pt x="19802" y="11477"/>
                  <a:pt x="19866" y="11805"/>
                  <a:pt x="19885" y="13128"/>
                </a:cubicBezTo>
                <a:cubicBezTo>
                  <a:pt x="19943" y="17328"/>
                  <a:pt x="19990" y="18663"/>
                  <a:pt x="20082" y="18663"/>
                </a:cubicBezTo>
                <a:cubicBezTo>
                  <a:pt x="20191" y="18663"/>
                  <a:pt x="20169" y="12150"/>
                  <a:pt x="20055" y="10603"/>
                </a:cubicBezTo>
                <a:cubicBezTo>
                  <a:pt x="20019" y="10120"/>
                  <a:pt x="20024" y="9150"/>
                  <a:pt x="20064" y="8466"/>
                </a:cubicBezTo>
                <a:cubicBezTo>
                  <a:pt x="20104" y="7782"/>
                  <a:pt x="20135" y="6178"/>
                  <a:pt x="20135" y="4921"/>
                </a:cubicBezTo>
                <a:cubicBezTo>
                  <a:pt x="20137" y="1887"/>
                  <a:pt x="19876" y="17"/>
                  <a:pt x="19456" y="17"/>
                </a:cubicBezTo>
                <a:lnTo>
                  <a:pt x="19125" y="17"/>
                </a:lnTo>
                <a:close/>
                <a:moveTo>
                  <a:pt x="20439" y="17"/>
                </a:moveTo>
                <a:cubicBezTo>
                  <a:pt x="20321" y="17"/>
                  <a:pt x="20335" y="835"/>
                  <a:pt x="20569" y="6135"/>
                </a:cubicBezTo>
                <a:cubicBezTo>
                  <a:pt x="20730" y="9786"/>
                  <a:pt x="20842" y="13548"/>
                  <a:pt x="20842" y="15458"/>
                </a:cubicBezTo>
                <a:cubicBezTo>
                  <a:pt x="20842" y="17221"/>
                  <a:pt x="20875" y="18663"/>
                  <a:pt x="20918" y="18663"/>
                </a:cubicBezTo>
                <a:cubicBezTo>
                  <a:pt x="20961" y="18663"/>
                  <a:pt x="20998" y="17301"/>
                  <a:pt x="20998" y="15653"/>
                </a:cubicBezTo>
                <a:cubicBezTo>
                  <a:pt x="20998" y="14004"/>
                  <a:pt x="21086" y="10764"/>
                  <a:pt x="21195" y="8417"/>
                </a:cubicBezTo>
                <a:cubicBezTo>
                  <a:pt x="21512" y="1615"/>
                  <a:pt x="21557" y="17"/>
                  <a:pt x="21428" y="17"/>
                </a:cubicBezTo>
                <a:cubicBezTo>
                  <a:pt x="21366" y="17"/>
                  <a:pt x="21243" y="1793"/>
                  <a:pt x="21155" y="3950"/>
                </a:cubicBezTo>
                <a:cubicBezTo>
                  <a:pt x="21021" y="7235"/>
                  <a:pt x="20978" y="7683"/>
                  <a:pt x="20882" y="6815"/>
                </a:cubicBezTo>
                <a:cubicBezTo>
                  <a:pt x="20819" y="6245"/>
                  <a:pt x="20725" y="4469"/>
                  <a:pt x="20672" y="2882"/>
                </a:cubicBezTo>
                <a:cubicBezTo>
                  <a:pt x="20612" y="1088"/>
                  <a:pt x="20525" y="17"/>
                  <a:pt x="20439" y="17"/>
                </a:cubicBezTo>
                <a:close/>
                <a:moveTo>
                  <a:pt x="6125" y="1716"/>
                </a:moveTo>
                <a:cubicBezTo>
                  <a:pt x="6385" y="1716"/>
                  <a:pt x="6554" y="4734"/>
                  <a:pt x="6554" y="9340"/>
                </a:cubicBezTo>
                <a:cubicBezTo>
                  <a:pt x="6554" y="11465"/>
                  <a:pt x="6500" y="14033"/>
                  <a:pt x="6433" y="15070"/>
                </a:cubicBezTo>
                <a:cubicBezTo>
                  <a:pt x="6283" y="17406"/>
                  <a:pt x="5966" y="17538"/>
                  <a:pt x="5856" y="15313"/>
                </a:cubicBezTo>
                <a:cubicBezTo>
                  <a:pt x="5812" y="14410"/>
                  <a:pt x="5776" y="11734"/>
                  <a:pt x="5776" y="9340"/>
                </a:cubicBezTo>
                <a:cubicBezTo>
                  <a:pt x="5776" y="3966"/>
                  <a:pt x="5879" y="1716"/>
                  <a:pt x="6125" y="1716"/>
                </a:cubicBezTo>
                <a:close/>
                <a:moveTo>
                  <a:pt x="19617" y="1765"/>
                </a:moveTo>
                <a:cubicBezTo>
                  <a:pt x="19764" y="2021"/>
                  <a:pt x="19903" y="3371"/>
                  <a:pt x="19903" y="5601"/>
                </a:cubicBezTo>
                <a:cubicBezTo>
                  <a:pt x="19903" y="6697"/>
                  <a:pt x="19839" y="7982"/>
                  <a:pt x="19755" y="8466"/>
                </a:cubicBezTo>
                <a:cubicBezTo>
                  <a:pt x="19410" y="10472"/>
                  <a:pt x="19247" y="9076"/>
                  <a:pt x="19295" y="4533"/>
                </a:cubicBezTo>
                <a:cubicBezTo>
                  <a:pt x="19318" y="2343"/>
                  <a:pt x="19470" y="1509"/>
                  <a:pt x="19617" y="1765"/>
                </a:cubicBezTo>
                <a:close/>
                <a:moveTo>
                  <a:pt x="4685" y="1813"/>
                </a:moveTo>
                <a:cubicBezTo>
                  <a:pt x="4822" y="1725"/>
                  <a:pt x="4976" y="2598"/>
                  <a:pt x="5056" y="4241"/>
                </a:cubicBezTo>
                <a:cubicBezTo>
                  <a:pt x="5178" y="6751"/>
                  <a:pt x="5142" y="13769"/>
                  <a:pt x="4998" y="15653"/>
                </a:cubicBezTo>
                <a:cubicBezTo>
                  <a:pt x="4859" y="17470"/>
                  <a:pt x="4549" y="17277"/>
                  <a:pt x="4452" y="15313"/>
                </a:cubicBezTo>
                <a:cubicBezTo>
                  <a:pt x="4338" y="12990"/>
                  <a:pt x="4349" y="4882"/>
                  <a:pt x="4470" y="3076"/>
                </a:cubicBezTo>
                <a:cubicBezTo>
                  <a:pt x="4523" y="2295"/>
                  <a:pt x="4602" y="1867"/>
                  <a:pt x="4685" y="1813"/>
                </a:cubicBezTo>
                <a:close/>
                <a:moveTo>
                  <a:pt x="9210" y="1813"/>
                </a:moveTo>
                <a:cubicBezTo>
                  <a:pt x="9348" y="1725"/>
                  <a:pt x="9501" y="2596"/>
                  <a:pt x="9577" y="4241"/>
                </a:cubicBezTo>
                <a:cubicBezTo>
                  <a:pt x="9713" y="7173"/>
                  <a:pt x="9701" y="12805"/>
                  <a:pt x="9555" y="15070"/>
                </a:cubicBezTo>
                <a:cubicBezTo>
                  <a:pt x="9404" y="17406"/>
                  <a:pt x="9087" y="17538"/>
                  <a:pt x="8978" y="15313"/>
                </a:cubicBezTo>
                <a:cubicBezTo>
                  <a:pt x="8863" y="12990"/>
                  <a:pt x="8879" y="4882"/>
                  <a:pt x="9000" y="3076"/>
                </a:cubicBezTo>
                <a:cubicBezTo>
                  <a:pt x="9053" y="2292"/>
                  <a:pt x="9128" y="1867"/>
                  <a:pt x="9210" y="1813"/>
                </a:cubicBezTo>
                <a:close/>
              </a:path>
            </a:pathLst>
          </a:custGeom>
          <a:ln w="12700">
            <a:miter lim="400000"/>
          </a:ln>
        </p:spPr>
      </p:pic>
      <p:sp>
        <p:nvSpPr>
          <p:cNvPr id="297" name="The Cappadocian fathers"/>
          <p:cNvSpPr txBox="1"/>
          <p:nvPr/>
        </p:nvSpPr>
        <p:spPr>
          <a:xfrm>
            <a:off x="3057397" y="174749"/>
            <a:ext cx="6077205" cy="7899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lgn="ctr" defTabSz="457200">
              <a:defRPr sz="4000">
                <a:uFill>
                  <a:solidFill>
                    <a:srgbClr val="000000"/>
                  </a:solidFill>
                </a:uFill>
                <a:latin typeface="Avenir Black"/>
                <a:ea typeface="Avenir Black"/>
                <a:cs typeface="Avenir Black"/>
                <a:sym typeface="Avenir Black"/>
              </a:defRPr>
            </a:lvl1pPr>
          </a:lstStyle>
          <a:p>
            <a:pPr/>
            <a:r>
              <a:t>The Cappadocian fathers</a:t>
            </a:r>
          </a:p>
        </p:txBody>
      </p:sp>
      <p:sp>
        <p:nvSpPr>
          <p:cNvPr id="298" name="The Cappadocians are particularly remembered for their opposition to Arianism and their teaching on the Trinity.  They brought together the Nicene belief that Father and Son are 'homoousios' (one substance) and the Father, Son and Holy Spirit are three '"/>
          <p:cNvSpPr txBox="1"/>
          <p:nvPr/>
        </p:nvSpPr>
        <p:spPr>
          <a:xfrm>
            <a:off x="381859" y="1448646"/>
            <a:ext cx="11610508" cy="26314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defTabSz="457200">
              <a:lnSpc>
                <a:spcPts val="5700"/>
              </a:lnSpc>
              <a:defRPr sz="3300">
                <a:uFill>
                  <a:solidFill>
                    <a:srgbClr val="000000"/>
                  </a:solidFill>
                </a:uFill>
                <a:latin typeface="Helvetica"/>
                <a:ea typeface="Helvetica"/>
                <a:cs typeface="Helvetica"/>
                <a:sym typeface="Helvetica"/>
              </a:defRPr>
            </a:pPr>
            <a:r>
              <a:t>The Cappadocians are particularly remembered for their opposition to Arianism and their teaching on the Trinity.  They brought together the Nicene belief that Father and Son are </a:t>
            </a:r>
            <a:r>
              <a:rPr i="1"/>
              <a:t>'homoousios'</a:t>
            </a:r>
            <a:r>
              <a:t> (one substance) and the Father, Son and Holy Spirit are three </a:t>
            </a:r>
            <a:r>
              <a:rPr i="1"/>
              <a:t>'hypostases'</a:t>
            </a:r>
            <a:r>
              <a:t> or beings (from Origen).</a:t>
            </a:r>
            <a:r>
              <a:rPr sz="1200">
                <a:latin typeface="Times Roman"/>
                <a:ea typeface="Times Roman"/>
                <a:cs typeface="Times Roman"/>
                <a:sym typeface="Times Roman"/>
              </a:rPr>
              <a:t> </a:t>
            </a:r>
          </a:p>
        </p:txBody>
      </p:sp>
    </p:spTree>
  </p:cSld>
  <p:clrMapOvr>
    <a:masterClrMapping/>
  </p:clrMapOvr>
  <p:transition xmlns:p14="http://schemas.microsoft.com/office/powerpoint/2010/main" spd="med" advClick="1"/>
</p:sld>
</file>

<file path=ppt/slides/slide2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00" name="Image" descr="Image"/>
          <p:cNvPicPr>
            <a:picLocks noChangeAspect="1"/>
          </p:cNvPicPr>
          <p:nvPr/>
        </p:nvPicPr>
        <p:blipFill>
          <a:blip r:embed="rId2">
            <a:extLst/>
          </a:blip>
          <a:stretch>
            <a:fillRect/>
          </a:stretch>
        </p:blipFill>
        <p:spPr>
          <a:xfrm>
            <a:off x="-37042" y="1213191"/>
            <a:ext cx="2938958" cy="3358809"/>
          </a:xfrm>
          <a:prstGeom prst="rect">
            <a:avLst/>
          </a:prstGeom>
          <a:ln w="12700">
            <a:miter lim="400000"/>
          </a:ln>
        </p:spPr>
      </p:pic>
      <p:pic>
        <p:nvPicPr>
          <p:cNvPr id="301" name="Copy of TrainingWORKS -LMAP mono (transparent).png" descr="Copy of TrainingWORKS -LMAP mono (transparent).png"/>
          <p:cNvPicPr>
            <a:picLocks noChangeAspect="1"/>
          </p:cNvPicPr>
          <p:nvPr/>
        </p:nvPicPr>
        <p:blipFill>
          <a:blip r:embed="rId3">
            <a:extLst/>
          </a:blip>
          <a:stretch>
            <a:fillRect/>
          </a:stretch>
        </p:blipFill>
        <p:spPr>
          <a:xfrm>
            <a:off x="196644" y="5893310"/>
            <a:ext cx="2011318" cy="525211"/>
          </a:xfrm>
          <a:prstGeom prst="rect">
            <a:avLst/>
          </a:prstGeom>
          <a:ln w="12700">
            <a:miter lim="400000"/>
          </a:ln>
        </p:spPr>
      </p:pic>
      <p:pic>
        <p:nvPicPr>
          <p:cNvPr id="302" name="TrainingWORKS SOM-LMAP mono.png" descr="TrainingWORKS SOM-LMAP mono.png"/>
          <p:cNvPicPr>
            <a:picLocks noChangeAspect="1"/>
          </p:cNvPicPr>
          <p:nvPr/>
        </p:nvPicPr>
        <p:blipFill>
          <a:blip r:embed="rId4">
            <a:extLst/>
          </a:blip>
          <a:srcRect l="8127" t="56659" r="57452" b="39204"/>
          <a:stretch>
            <a:fillRect/>
          </a:stretch>
        </p:blipFill>
        <p:spPr>
          <a:xfrm>
            <a:off x="248905" y="6458649"/>
            <a:ext cx="1907698" cy="152832"/>
          </a:xfrm>
          <a:custGeom>
            <a:avLst/>
            <a:gdLst/>
            <a:ahLst/>
            <a:cxnLst>
              <a:cxn ang="0">
                <a:pos x="wd2" y="hd2"/>
              </a:cxn>
              <a:cxn ang="5400000">
                <a:pos x="wd2" y="hd2"/>
              </a:cxn>
              <a:cxn ang="10800000">
                <a:pos x="wd2" y="hd2"/>
              </a:cxn>
              <a:cxn ang="16200000">
                <a:pos x="wd2" y="hd2"/>
              </a:cxn>
            </a:cxnLst>
            <a:rect l="0" t="0" r="r" b="b"/>
            <a:pathLst>
              <a:path w="21496" h="18699" fill="norm" stroke="1" extrusionOk="0">
                <a:moveTo>
                  <a:pt x="521" y="17"/>
                </a:moveTo>
                <a:cubicBezTo>
                  <a:pt x="345" y="143"/>
                  <a:pt x="173" y="962"/>
                  <a:pt x="106" y="2445"/>
                </a:cubicBezTo>
                <a:cubicBezTo>
                  <a:pt x="-20" y="5205"/>
                  <a:pt x="77" y="7780"/>
                  <a:pt x="374" y="9437"/>
                </a:cubicBezTo>
                <a:cubicBezTo>
                  <a:pt x="732" y="11433"/>
                  <a:pt x="857" y="12724"/>
                  <a:pt x="857" y="14487"/>
                </a:cubicBezTo>
                <a:cubicBezTo>
                  <a:pt x="857" y="17769"/>
                  <a:pt x="322" y="18133"/>
                  <a:pt x="208" y="14924"/>
                </a:cubicBezTo>
                <a:cubicBezTo>
                  <a:pt x="182" y="14185"/>
                  <a:pt x="123" y="13565"/>
                  <a:pt x="79" y="13565"/>
                </a:cubicBezTo>
                <a:cubicBezTo>
                  <a:pt x="-43" y="13565"/>
                  <a:pt x="-20" y="15846"/>
                  <a:pt x="119" y="17352"/>
                </a:cubicBezTo>
                <a:cubicBezTo>
                  <a:pt x="194" y="18165"/>
                  <a:pt x="381" y="18663"/>
                  <a:pt x="593" y="18663"/>
                </a:cubicBezTo>
                <a:cubicBezTo>
                  <a:pt x="885" y="18663"/>
                  <a:pt x="954" y="18353"/>
                  <a:pt x="1027" y="16624"/>
                </a:cubicBezTo>
                <a:cubicBezTo>
                  <a:pt x="1169" y="13223"/>
                  <a:pt x="1053" y="10733"/>
                  <a:pt x="660" y="8660"/>
                </a:cubicBezTo>
                <a:cubicBezTo>
                  <a:pt x="268" y="6588"/>
                  <a:pt x="164" y="4902"/>
                  <a:pt x="311" y="2979"/>
                </a:cubicBezTo>
                <a:cubicBezTo>
                  <a:pt x="447" y="1202"/>
                  <a:pt x="684" y="1414"/>
                  <a:pt x="799" y="3416"/>
                </a:cubicBezTo>
                <a:cubicBezTo>
                  <a:pt x="894" y="5069"/>
                  <a:pt x="1089" y="5754"/>
                  <a:pt x="1089" y="4436"/>
                </a:cubicBezTo>
                <a:cubicBezTo>
                  <a:pt x="1089" y="4073"/>
                  <a:pt x="1037" y="2924"/>
                  <a:pt x="969" y="1862"/>
                </a:cubicBezTo>
                <a:cubicBezTo>
                  <a:pt x="880" y="491"/>
                  <a:pt x="698" y="-109"/>
                  <a:pt x="521" y="17"/>
                </a:cubicBezTo>
                <a:close/>
                <a:moveTo>
                  <a:pt x="1872" y="17"/>
                </a:moveTo>
                <a:cubicBezTo>
                  <a:pt x="1453" y="17"/>
                  <a:pt x="1326" y="2179"/>
                  <a:pt x="1326" y="9340"/>
                </a:cubicBezTo>
                <a:cubicBezTo>
                  <a:pt x="1326" y="12999"/>
                  <a:pt x="1367" y="15529"/>
                  <a:pt x="1447" y="16770"/>
                </a:cubicBezTo>
                <a:cubicBezTo>
                  <a:pt x="1536" y="18145"/>
                  <a:pt x="1648" y="18673"/>
                  <a:pt x="1859" y="18663"/>
                </a:cubicBezTo>
                <a:cubicBezTo>
                  <a:pt x="2203" y="18648"/>
                  <a:pt x="2300" y="17997"/>
                  <a:pt x="2373" y="15458"/>
                </a:cubicBezTo>
                <a:cubicBezTo>
                  <a:pt x="2414" y="14038"/>
                  <a:pt x="2397" y="13565"/>
                  <a:pt x="2306" y="13565"/>
                </a:cubicBezTo>
                <a:cubicBezTo>
                  <a:pt x="2238" y="13565"/>
                  <a:pt x="2185" y="14144"/>
                  <a:pt x="2185" y="14827"/>
                </a:cubicBezTo>
                <a:cubicBezTo>
                  <a:pt x="2185" y="16959"/>
                  <a:pt x="1919" y="17927"/>
                  <a:pt x="1729" y="16478"/>
                </a:cubicBezTo>
                <a:cubicBezTo>
                  <a:pt x="1585" y="15380"/>
                  <a:pt x="1559" y="14351"/>
                  <a:pt x="1559" y="9389"/>
                </a:cubicBezTo>
                <a:cubicBezTo>
                  <a:pt x="1559" y="5366"/>
                  <a:pt x="1596" y="3301"/>
                  <a:pt x="1675" y="2590"/>
                </a:cubicBezTo>
                <a:cubicBezTo>
                  <a:pt x="1836" y="1138"/>
                  <a:pt x="2055" y="1819"/>
                  <a:pt x="2145" y="4047"/>
                </a:cubicBezTo>
                <a:cubicBezTo>
                  <a:pt x="2227" y="6087"/>
                  <a:pt x="2418" y="6666"/>
                  <a:pt x="2418" y="4873"/>
                </a:cubicBezTo>
                <a:cubicBezTo>
                  <a:pt x="2418" y="2178"/>
                  <a:pt x="2175" y="17"/>
                  <a:pt x="1872" y="17"/>
                </a:cubicBezTo>
                <a:close/>
                <a:moveTo>
                  <a:pt x="2802" y="17"/>
                </a:moveTo>
                <a:cubicBezTo>
                  <a:pt x="2760" y="17"/>
                  <a:pt x="2731" y="4046"/>
                  <a:pt x="2731" y="9340"/>
                </a:cubicBezTo>
                <a:cubicBezTo>
                  <a:pt x="2731" y="14634"/>
                  <a:pt x="2760" y="18663"/>
                  <a:pt x="2802" y="18663"/>
                </a:cubicBezTo>
                <a:cubicBezTo>
                  <a:pt x="2843" y="18663"/>
                  <a:pt x="2887" y="16849"/>
                  <a:pt x="2901" y="14633"/>
                </a:cubicBezTo>
                <a:lnTo>
                  <a:pt x="2927" y="10603"/>
                </a:lnTo>
                <a:lnTo>
                  <a:pt x="3276" y="10603"/>
                </a:lnTo>
                <a:lnTo>
                  <a:pt x="3629" y="10603"/>
                </a:lnTo>
                <a:lnTo>
                  <a:pt x="3652" y="14633"/>
                </a:lnTo>
                <a:cubicBezTo>
                  <a:pt x="3665" y="16849"/>
                  <a:pt x="3710" y="18663"/>
                  <a:pt x="3750" y="18663"/>
                </a:cubicBezTo>
                <a:cubicBezTo>
                  <a:pt x="3792" y="18663"/>
                  <a:pt x="3822" y="14634"/>
                  <a:pt x="3822" y="9340"/>
                </a:cubicBezTo>
                <a:cubicBezTo>
                  <a:pt x="3822" y="4046"/>
                  <a:pt x="3792" y="17"/>
                  <a:pt x="3750" y="17"/>
                </a:cubicBezTo>
                <a:cubicBezTo>
                  <a:pt x="3710" y="17"/>
                  <a:pt x="3665" y="1831"/>
                  <a:pt x="3652" y="4047"/>
                </a:cubicBezTo>
                <a:lnTo>
                  <a:pt x="3629" y="8078"/>
                </a:lnTo>
                <a:lnTo>
                  <a:pt x="3276" y="8078"/>
                </a:lnTo>
                <a:lnTo>
                  <a:pt x="2927" y="8078"/>
                </a:lnTo>
                <a:lnTo>
                  <a:pt x="2901" y="4047"/>
                </a:lnTo>
                <a:cubicBezTo>
                  <a:pt x="2887" y="1831"/>
                  <a:pt x="2843" y="17"/>
                  <a:pt x="2802" y="17"/>
                </a:cubicBezTo>
                <a:close/>
                <a:moveTo>
                  <a:pt x="4774" y="17"/>
                </a:moveTo>
                <a:cubicBezTo>
                  <a:pt x="4616" y="24"/>
                  <a:pt x="4445" y="296"/>
                  <a:pt x="4394" y="648"/>
                </a:cubicBezTo>
                <a:cubicBezTo>
                  <a:pt x="4255" y="1608"/>
                  <a:pt x="4135" y="5644"/>
                  <a:pt x="4135" y="9340"/>
                </a:cubicBezTo>
                <a:cubicBezTo>
                  <a:pt x="4135" y="13037"/>
                  <a:pt x="4255" y="17023"/>
                  <a:pt x="4394" y="17983"/>
                </a:cubicBezTo>
                <a:cubicBezTo>
                  <a:pt x="4559" y="19125"/>
                  <a:pt x="5017" y="18696"/>
                  <a:pt x="5163" y="17255"/>
                </a:cubicBezTo>
                <a:cubicBezTo>
                  <a:pt x="5276" y="16146"/>
                  <a:pt x="5306" y="14601"/>
                  <a:pt x="5306" y="9826"/>
                </a:cubicBezTo>
                <a:cubicBezTo>
                  <a:pt x="5306" y="2230"/>
                  <a:pt x="5185" y="-2"/>
                  <a:pt x="4774" y="17"/>
                </a:cubicBezTo>
                <a:close/>
                <a:moveTo>
                  <a:pt x="6201" y="17"/>
                </a:moveTo>
                <a:cubicBezTo>
                  <a:pt x="6039" y="-77"/>
                  <a:pt x="5869" y="375"/>
                  <a:pt x="5763" y="1425"/>
                </a:cubicBezTo>
                <a:cubicBezTo>
                  <a:pt x="5569" y="3326"/>
                  <a:pt x="5552" y="15305"/>
                  <a:pt x="5740" y="17352"/>
                </a:cubicBezTo>
                <a:cubicBezTo>
                  <a:pt x="5901" y="19101"/>
                  <a:pt x="6387" y="19033"/>
                  <a:pt x="6567" y="17255"/>
                </a:cubicBezTo>
                <a:cubicBezTo>
                  <a:pt x="6757" y="15389"/>
                  <a:pt x="6773" y="4754"/>
                  <a:pt x="6590" y="1911"/>
                </a:cubicBezTo>
                <a:cubicBezTo>
                  <a:pt x="6515" y="755"/>
                  <a:pt x="6363" y="111"/>
                  <a:pt x="6201" y="17"/>
                </a:cubicBezTo>
                <a:close/>
                <a:moveTo>
                  <a:pt x="7140" y="17"/>
                </a:moveTo>
                <a:cubicBezTo>
                  <a:pt x="7047" y="17"/>
                  <a:pt x="7024" y="1715"/>
                  <a:pt x="7024" y="9340"/>
                </a:cubicBezTo>
                <a:lnTo>
                  <a:pt x="7024" y="18663"/>
                </a:lnTo>
                <a:lnTo>
                  <a:pt x="7493" y="18663"/>
                </a:lnTo>
                <a:cubicBezTo>
                  <a:pt x="8026" y="18663"/>
                  <a:pt x="8131" y="17214"/>
                  <a:pt x="7627" y="16818"/>
                </a:cubicBezTo>
                <a:lnTo>
                  <a:pt x="7296" y="16527"/>
                </a:lnTo>
                <a:lnTo>
                  <a:pt x="7274" y="8272"/>
                </a:lnTo>
                <a:cubicBezTo>
                  <a:pt x="7256" y="1688"/>
                  <a:pt x="7231" y="17"/>
                  <a:pt x="7140" y="17"/>
                </a:cubicBezTo>
                <a:close/>
                <a:moveTo>
                  <a:pt x="9291" y="17"/>
                </a:moveTo>
                <a:cubicBezTo>
                  <a:pt x="8837" y="17"/>
                  <a:pt x="8741" y="1566"/>
                  <a:pt x="8741" y="9049"/>
                </a:cubicBezTo>
                <a:cubicBezTo>
                  <a:pt x="8741" y="12545"/>
                  <a:pt x="8777" y="16110"/>
                  <a:pt x="8821" y="17012"/>
                </a:cubicBezTo>
                <a:cubicBezTo>
                  <a:pt x="8882" y="18253"/>
                  <a:pt x="8986" y="18663"/>
                  <a:pt x="9246" y="18663"/>
                </a:cubicBezTo>
                <a:cubicBezTo>
                  <a:pt x="9710" y="18663"/>
                  <a:pt x="9832" y="16717"/>
                  <a:pt x="9832" y="9340"/>
                </a:cubicBezTo>
                <a:cubicBezTo>
                  <a:pt x="9832" y="2185"/>
                  <a:pt x="9709" y="17"/>
                  <a:pt x="9291" y="17"/>
                </a:cubicBezTo>
                <a:close/>
                <a:moveTo>
                  <a:pt x="10145" y="17"/>
                </a:moveTo>
                <a:lnTo>
                  <a:pt x="10145" y="9340"/>
                </a:lnTo>
                <a:cubicBezTo>
                  <a:pt x="10145" y="16911"/>
                  <a:pt x="10170" y="18663"/>
                  <a:pt x="10261" y="18663"/>
                </a:cubicBezTo>
                <a:cubicBezTo>
                  <a:pt x="10341" y="18663"/>
                  <a:pt x="10379" y="17462"/>
                  <a:pt x="10395" y="14633"/>
                </a:cubicBezTo>
                <a:cubicBezTo>
                  <a:pt x="10419" y="10643"/>
                  <a:pt x="10423" y="10620"/>
                  <a:pt x="10713" y="10360"/>
                </a:cubicBezTo>
                <a:cubicBezTo>
                  <a:pt x="10874" y="10215"/>
                  <a:pt x="11004" y="9750"/>
                  <a:pt x="11004" y="9340"/>
                </a:cubicBezTo>
                <a:cubicBezTo>
                  <a:pt x="11004" y="8930"/>
                  <a:pt x="10874" y="8465"/>
                  <a:pt x="10713" y="8320"/>
                </a:cubicBezTo>
                <a:cubicBezTo>
                  <a:pt x="10435" y="8070"/>
                  <a:pt x="10418" y="7934"/>
                  <a:pt x="10418" y="5115"/>
                </a:cubicBezTo>
                <a:cubicBezTo>
                  <a:pt x="10418" y="2176"/>
                  <a:pt x="10422" y="2118"/>
                  <a:pt x="10789" y="1862"/>
                </a:cubicBezTo>
                <a:cubicBezTo>
                  <a:pt x="11344" y="1475"/>
                  <a:pt x="11238" y="17"/>
                  <a:pt x="10655" y="17"/>
                </a:cubicBezTo>
                <a:lnTo>
                  <a:pt x="10145" y="17"/>
                </a:lnTo>
                <a:close/>
                <a:moveTo>
                  <a:pt x="12095" y="17"/>
                </a:moveTo>
                <a:cubicBezTo>
                  <a:pt x="11955" y="17"/>
                  <a:pt x="11943" y="690"/>
                  <a:pt x="11943" y="9340"/>
                </a:cubicBezTo>
                <a:cubicBezTo>
                  <a:pt x="11943" y="16911"/>
                  <a:pt x="11963" y="18663"/>
                  <a:pt x="12055" y="18663"/>
                </a:cubicBezTo>
                <a:cubicBezTo>
                  <a:pt x="12134" y="18663"/>
                  <a:pt x="12176" y="17462"/>
                  <a:pt x="12193" y="14633"/>
                </a:cubicBezTo>
                <a:cubicBezTo>
                  <a:pt x="12223" y="9612"/>
                  <a:pt x="12338" y="9664"/>
                  <a:pt x="12484" y="14779"/>
                </a:cubicBezTo>
                <a:cubicBezTo>
                  <a:pt x="12545" y="16931"/>
                  <a:pt x="12629" y="18576"/>
                  <a:pt x="12672" y="18421"/>
                </a:cubicBezTo>
                <a:cubicBezTo>
                  <a:pt x="12715" y="18265"/>
                  <a:pt x="12806" y="16379"/>
                  <a:pt x="12873" y="14196"/>
                </a:cubicBezTo>
                <a:cubicBezTo>
                  <a:pt x="12940" y="12012"/>
                  <a:pt x="13031" y="10092"/>
                  <a:pt x="13074" y="9971"/>
                </a:cubicBezTo>
                <a:cubicBezTo>
                  <a:pt x="13117" y="9851"/>
                  <a:pt x="13164" y="11747"/>
                  <a:pt x="13177" y="14196"/>
                </a:cubicBezTo>
                <a:cubicBezTo>
                  <a:pt x="13194" y="17399"/>
                  <a:pt x="13230" y="18663"/>
                  <a:pt x="13311" y="18663"/>
                </a:cubicBezTo>
                <a:cubicBezTo>
                  <a:pt x="13403" y="18663"/>
                  <a:pt x="13423" y="16918"/>
                  <a:pt x="13423" y="9340"/>
                </a:cubicBezTo>
                <a:cubicBezTo>
                  <a:pt x="13423" y="621"/>
                  <a:pt x="13415" y="17"/>
                  <a:pt x="13271" y="17"/>
                </a:cubicBezTo>
                <a:cubicBezTo>
                  <a:pt x="13147" y="17"/>
                  <a:pt x="13084" y="1200"/>
                  <a:pt x="12949" y="6135"/>
                </a:cubicBezTo>
                <a:cubicBezTo>
                  <a:pt x="12856" y="9517"/>
                  <a:pt x="12752" y="12658"/>
                  <a:pt x="12716" y="13079"/>
                </a:cubicBezTo>
                <a:cubicBezTo>
                  <a:pt x="12641" y="13980"/>
                  <a:pt x="12541" y="11628"/>
                  <a:pt x="12368" y="4873"/>
                </a:cubicBezTo>
                <a:cubicBezTo>
                  <a:pt x="12271" y="1091"/>
                  <a:pt x="12212" y="17"/>
                  <a:pt x="12095" y="17"/>
                </a:cubicBezTo>
                <a:close/>
                <a:moveTo>
                  <a:pt x="13893" y="17"/>
                </a:moveTo>
                <a:cubicBezTo>
                  <a:pt x="13845" y="17"/>
                  <a:pt x="13816" y="3685"/>
                  <a:pt x="13816" y="9340"/>
                </a:cubicBezTo>
                <a:cubicBezTo>
                  <a:pt x="13816" y="14995"/>
                  <a:pt x="13845" y="18663"/>
                  <a:pt x="13893" y="18663"/>
                </a:cubicBezTo>
                <a:cubicBezTo>
                  <a:pt x="13940" y="18663"/>
                  <a:pt x="13973" y="14995"/>
                  <a:pt x="13973" y="9340"/>
                </a:cubicBezTo>
                <a:cubicBezTo>
                  <a:pt x="13973" y="3685"/>
                  <a:pt x="13940" y="17"/>
                  <a:pt x="13893" y="17"/>
                </a:cubicBezTo>
                <a:close/>
                <a:moveTo>
                  <a:pt x="15417" y="17"/>
                </a:moveTo>
                <a:cubicBezTo>
                  <a:pt x="15326" y="17"/>
                  <a:pt x="15297" y="1153"/>
                  <a:pt x="15297" y="5067"/>
                </a:cubicBezTo>
                <a:cubicBezTo>
                  <a:pt x="15297" y="7838"/>
                  <a:pt x="15269" y="10292"/>
                  <a:pt x="15230" y="10554"/>
                </a:cubicBezTo>
                <a:cubicBezTo>
                  <a:pt x="15191" y="10816"/>
                  <a:pt x="15037" y="8664"/>
                  <a:pt x="14890" y="5747"/>
                </a:cubicBezTo>
                <a:cubicBezTo>
                  <a:pt x="14742" y="2830"/>
                  <a:pt x="14563" y="313"/>
                  <a:pt x="14492" y="162"/>
                </a:cubicBezTo>
                <a:cubicBezTo>
                  <a:pt x="14377" y="-80"/>
                  <a:pt x="14362" y="994"/>
                  <a:pt x="14362" y="9292"/>
                </a:cubicBezTo>
                <a:cubicBezTo>
                  <a:pt x="14362" y="17075"/>
                  <a:pt x="14381" y="18663"/>
                  <a:pt x="14478" y="18663"/>
                </a:cubicBezTo>
                <a:cubicBezTo>
                  <a:pt x="14570" y="18663"/>
                  <a:pt x="14595" y="17515"/>
                  <a:pt x="14595" y="13225"/>
                </a:cubicBezTo>
                <a:cubicBezTo>
                  <a:pt x="14595" y="10220"/>
                  <a:pt x="14629" y="7482"/>
                  <a:pt x="14671" y="7203"/>
                </a:cubicBezTo>
                <a:cubicBezTo>
                  <a:pt x="14712" y="6925"/>
                  <a:pt x="14872" y="9407"/>
                  <a:pt x="15024" y="12691"/>
                </a:cubicBezTo>
                <a:cubicBezTo>
                  <a:pt x="15432" y="21491"/>
                  <a:pt x="15534" y="20833"/>
                  <a:pt x="15534" y="9340"/>
                </a:cubicBezTo>
                <a:cubicBezTo>
                  <a:pt x="15534" y="1612"/>
                  <a:pt x="15514" y="17"/>
                  <a:pt x="15417" y="17"/>
                </a:cubicBezTo>
                <a:close/>
                <a:moveTo>
                  <a:pt x="16039" y="17"/>
                </a:moveTo>
                <a:cubicBezTo>
                  <a:pt x="15942" y="17"/>
                  <a:pt x="15923" y="1612"/>
                  <a:pt x="15923" y="9340"/>
                </a:cubicBezTo>
                <a:cubicBezTo>
                  <a:pt x="15923" y="17068"/>
                  <a:pt x="15942" y="18663"/>
                  <a:pt x="16039" y="18663"/>
                </a:cubicBezTo>
                <a:cubicBezTo>
                  <a:pt x="16136" y="18663"/>
                  <a:pt x="16155" y="17068"/>
                  <a:pt x="16155" y="9340"/>
                </a:cubicBezTo>
                <a:cubicBezTo>
                  <a:pt x="16155" y="1612"/>
                  <a:pt x="16136" y="17"/>
                  <a:pt x="16039" y="17"/>
                </a:cubicBezTo>
                <a:close/>
                <a:moveTo>
                  <a:pt x="16992" y="17"/>
                </a:moveTo>
                <a:cubicBezTo>
                  <a:pt x="16815" y="143"/>
                  <a:pt x="16643" y="962"/>
                  <a:pt x="16576" y="2445"/>
                </a:cubicBezTo>
                <a:cubicBezTo>
                  <a:pt x="16450" y="5205"/>
                  <a:pt x="16547" y="7780"/>
                  <a:pt x="16844" y="9437"/>
                </a:cubicBezTo>
                <a:cubicBezTo>
                  <a:pt x="17340" y="12200"/>
                  <a:pt x="17483" y="15168"/>
                  <a:pt x="17193" y="16818"/>
                </a:cubicBezTo>
                <a:cubicBezTo>
                  <a:pt x="17017" y="17817"/>
                  <a:pt x="16705" y="16581"/>
                  <a:pt x="16705" y="14876"/>
                </a:cubicBezTo>
                <a:cubicBezTo>
                  <a:pt x="16705" y="14161"/>
                  <a:pt x="16649" y="13565"/>
                  <a:pt x="16585" y="13565"/>
                </a:cubicBezTo>
                <a:cubicBezTo>
                  <a:pt x="16432" y="13565"/>
                  <a:pt x="16438" y="15663"/>
                  <a:pt x="16594" y="17352"/>
                </a:cubicBezTo>
                <a:cubicBezTo>
                  <a:pt x="16668" y="18165"/>
                  <a:pt x="16851" y="18663"/>
                  <a:pt x="17063" y="18663"/>
                </a:cubicBezTo>
                <a:cubicBezTo>
                  <a:pt x="17355" y="18663"/>
                  <a:pt x="17424" y="18353"/>
                  <a:pt x="17497" y="16624"/>
                </a:cubicBezTo>
                <a:cubicBezTo>
                  <a:pt x="17639" y="13223"/>
                  <a:pt x="17527" y="10733"/>
                  <a:pt x="17135" y="8660"/>
                </a:cubicBezTo>
                <a:cubicBezTo>
                  <a:pt x="16742" y="6588"/>
                  <a:pt x="16634" y="4902"/>
                  <a:pt x="16781" y="2979"/>
                </a:cubicBezTo>
                <a:cubicBezTo>
                  <a:pt x="16917" y="1202"/>
                  <a:pt x="17154" y="1414"/>
                  <a:pt x="17269" y="3416"/>
                </a:cubicBezTo>
                <a:cubicBezTo>
                  <a:pt x="17364" y="5069"/>
                  <a:pt x="17564" y="5754"/>
                  <a:pt x="17564" y="4436"/>
                </a:cubicBezTo>
                <a:cubicBezTo>
                  <a:pt x="17564" y="4073"/>
                  <a:pt x="17507" y="2924"/>
                  <a:pt x="17439" y="1862"/>
                </a:cubicBezTo>
                <a:cubicBezTo>
                  <a:pt x="17350" y="491"/>
                  <a:pt x="17168" y="-109"/>
                  <a:pt x="16992" y="17"/>
                </a:cubicBezTo>
                <a:close/>
                <a:moveTo>
                  <a:pt x="18266" y="17"/>
                </a:moveTo>
                <a:cubicBezTo>
                  <a:pt x="17736" y="17"/>
                  <a:pt x="17502" y="1320"/>
                  <a:pt x="17935" y="1862"/>
                </a:cubicBezTo>
                <a:lnTo>
                  <a:pt x="18150" y="2153"/>
                </a:lnTo>
                <a:lnTo>
                  <a:pt x="18172" y="10408"/>
                </a:lnTo>
                <a:cubicBezTo>
                  <a:pt x="18190" y="16894"/>
                  <a:pt x="18214" y="18663"/>
                  <a:pt x="18302" y="18663"/>
                </a:cubicBezTo>
                <a:cubicBezTo>
                  <a:pt x="18389" y="18663"/>
                  <a:pt x="18418" y="16894"/>
                  <a:pt x="18436" y="10408"/>
                </a:cubicBezTo>
                <a:cubicBezTo>
                  <a:pt x="18457" y="2563"/>
                  <a:pt x="18471" y="2119"/>
                  <a:pt x="18637" y="1862"/>
                </a:cubicBezTo>
                <a:cubicBezTo>
                  <a:pt x="19028" y="1259"/>
                  <a:pt x="18777" y="17"/>
                  <a:pt x="18266" y="17"/>
                </a:cubicBezTo>
                <a:close/>
                <a:moveTo>
                  <a:pt x="19125" y="17"/>
                </a:moveTo>
                <a:lnTo>
                  <a:pt x="19125" y="9340"/>
                </a:lnTo>
                <a:cubicBezTo>
                  <a:pt x="19125" y="14615"/>
                  <a:pt x="19155" y="18663"/>
                  <a:pt x="19196" y="18663"/>
                </a:cubicBezTo>
                <a:cubicBezTo>
                  <a:pt x="19237" y="18663"/>
                  <a:pt x="19281" y="17053"/>
                  <a:pt x="19295" y="15070"/>
                </a:cubicBezTo>
                <a:cubicBezTo>
                  <a:pt x="19318" y="11568"/>
                  <a:pt x="19325" y="11477"/>
                  <a:pt x="19590" y="11477"/>
                </a:cubicBezTo>
                <a:cubicBezTo>
                  <a:pt x="19802" y="11477"/>
                  <a:pt x="19866" y="11805"/>
                  <a:pt x="19885" y="13128"/>
                </a:cubicBezTo>
                <a:cubicBezTo>
                  <a:pt x="19943" y="17328"/>
                  <a:pt x="19990" y="18663"/>
                  <a:pt x="20082" y="18663"/>
                </a:cubicBezTo>
                <a:cubicBezTo>
                  <a:pt x="20191" y="18663"/>
                  <a:pt x="20169" y="12150"/>
                  <a:pt x="20055" y="10603"/>
                </a:cubicBezTo>
                <a:cubicBezTo>
                  <a:pt x="20019" y="10120"/>
                  <a:pt x="20024" y="9150"/>
                  <a:pt x="20064" y="8466"/>
                </a:cubicBezTo>
                <a:cubicBezTo>
                  <a:pt x="20104" y="7782"/>
                  <a:pt x="20135" y="6178"/>
                  <a:pt x="20135" y="4921"/>
                </a:cubicBezTo>
                <a:cubicBezTo>
                  <a:pt x="20137" y="1887"/>
                  <a:pt x="19876" y="17"/>
                  <a:pt x="19456" y="17"/>
                </a:cubicBezTo>
                <a:lnTo>
                  <a:pt x="19125" y="17"/>
                </a:lnTo>
                <a:close/>
                <a:moveTo>
                  <a:pt x="20439" y="17"/>
                </a:moveTo>
                <a:cubicBezTo>
                  <a:pt x="20321" y="17"/>
                  <a:pt x="20335" y="835"/>
                  <a:pt x="20569" y="6135"/>
                </a:cubicBezTo>
                <a:cubicBezTo>
                  <a:pt x="20730" y="9786"/>
                  <a:pt x="20842" y="13548"/>
                  <a:pt x="20842" y="15458"/>
                </a:cubicBezTo>
                <a:cubicBezTo>
                  <a:pt x="20842" y="17221"/>
                  <a:pt x="20875" y="18663"/>
                  <a:pt x="20918" y="18663"/>
                </a:cubicBezTo>
                <a:cubicBezTo>
                  <a:pt x="20961" y="18663"/>
                  <a:pt x="20998" y="17301"/>
                  <a:pt x="20998" y="15653"/>
                </a:cubicBezTo>
                <a:cubicBezTo>
                  <a:pt x="20998" y="14004"/>
                  <a:pt x="21086" y="10764"/>
                  <a:pt x="21195" y="8417"/>
                </a:cubicBezTo>
                <a:cubicBezTo>
                  <a:pt x="21512" y="1615"/>
                  <a:pt x="21557" y="17"/>
                  <a:pt x="21428" y="17"/>
                </a:cubicBezTo>
                <a:cubicBezTo>
                  <a:pt x="21366" y="17"/>
                  <a:pt x="21243" y="1793"/>
                  <a:pt x="21155" y="3950"/>
                </a:cubicBezTo>
                <a:cubicBezTo>
                  <a:pt x="21021" y="7235"/>
                  <a:pt x="20978" y="7683"/>
                  <a:pt x="20882" y="6815"/>
                </a:cubicBezTo>
                <a:cubicBezTo>
                  <a:pt x="20819" y="6245"/>
                  <a:pt x="20725" y="4469"/>
                  <a:pt x="20672" y="2882"/>
                </a:cubicBezTo>
                <a:cubicBezTo>
                  <a:pt x="20612" y="1088"/>
                  <a:pt x="20525" y="17"/>
                  <a:pt x="20439" y="17"/>
                </a:cubicBezTo>
                <a:close/>
                <a:moveTo>
                  <a:pt x="6125" y="1716"/>
                </a:moveTo>
                <a:cubicBezTo>
                  <a:pt x="6385" y="1716"/>
                  <a:pt x="6554" y="4734"/>
                  <a:pt x="6554" y="9340"/>
                </a:cubicBezTo>
                <a:cubicBezTo>
                  <a:pt x="6554" y="11465"/>
                  <a:pt x="6500" y="14033"/>
                  <a:pt x="6433" y="15070"/>
                </a:cubicBezTo>
                <a:cubicBezTo>
                  <a:pt x="6283" y="17406"/>
                  <a:pt x="5966" y="17538"/>
                  <a:pt x="5856" y="15313"/>
                </a:cubicBezTo>
                <a:cubicBezTo>
                  <a:pt x="5812" y="14410"/>
                  <a:pt x="5776" y="11734"/>
                  <a:pt x="5776" y="9340"/>
                </a:cubicBezTo>
                <a:cubicBezTo>
                  <a:pt x="5776" y="3966"/>
                  <a:pt x="5879" y="1716"/>
                  <a:pt x="6125" y="1716"/>
                </a:cubicBezTo>
                <a:close/>
                <a:moveTo>
                  <a:pt x="19617" y="1765"/>
                </a:moveTo>
                <a:cubicBezTo>
                  <a:pt x="19764" y="2021"/>
                  <a:pt x="19903" y="3371"/>
                  <a:pt x="19903" y="5601"/>
                </a:cubicBezTo>
                <a:cubicBezTo>
                  <a:pt x="19903" y="6697"/>
                  <a:pt x="19839" y="7982"/>
                  <a:pt x="19755" y="8466"/>
                </a:cubicBezTo>
                <a:cubicBezTo>
                  <a:pt x="19410" y="10472"/>
                  <a:pt x="19247" y="9076"/>
                  <a:pt x="19295" y="4533"/>
                </a:cubicBezTo>
                <a:cubicBezTo>
                  <a:pt x="19318" y="2343"/>
                  <a:pt x="19470" y="1509"/>
                  <a:pt x="19617" y="1765"/>
                </a:cubicBezTo>
                <a:close/>
                <a:moveTo>
                  <a:pt x="4685" y="1813"/>
                </a:moveTo>
                <a:cubicBezTo>
                  <a:pt x="4822" y="1725"/>
                  <a:pt x="4976" y="2598"/>
                  <a:pt x="5056" y="4241"/>
                </a:cubicBezTo>
                <a:cubicBezTo>
                  <a:pt x="5178" y="6751"/>
                  <a:pt x="5142" y="13769"/>
                  <a:pt x="4998" y="15653"/>
                </a:cubicBezTo>
                <a:cubicBezTo>
                  <a:pt x="4859" y="17470"/>
                  <a:pt x="4549" y="17277"/>
                  <a:pt x="4452" y="15313"/>
                </a:cubicBezTo>
                <a:cubicBezTo>
                  <a:pt x="4338" y="12990"/>
                  <a:pt x="4349" y="4882"/>
                  <a:pt x="4470" y="3076"/>
                </a:cubicBezTo>
                <a:cubicBezTo>
                  <a:pt x="4523" y="2295"/>
                  <a:pt x="4602" y="1867"/>
                  <a:pt x="4685" y="1813"/>
                </a:cubicBezTo>
                <a:close/>
                <a:moveTo>
                  <a:pt x="9210" y="1813"/>
                </a:moveTo>
                <a:cubicBezTo>
                  <a:pt x="9348" y="1725"/>
                  <a:pt x="9501" y="2596"/>
                  <a:pt x="9577" y="4241"/>
                </a:cubicBezTo>
                <a:cubicBezTo>
                  <a:pt x="9713" y="7173"/>
                  <a:pt x="9701" y="12805"/>
                  <a:pt x="9555" y="15070"/>
                </a:cubicBezTo>
                <a:cubicBezTo>
                  <a:pt x="9404" y="17406"/>
                  <a:pt x="9087" y="17538"/>
                  <a:pt x="8978" y="15313"/>
                </a:cubicBezTo>
                <a:cubicBezTo>
                  <a:pt x="8863" y="12990"/>
                  <a:pt x="8879" y="4882"/>
                  <a:pt x="9000" y="3076"/>
                </a:cubicBezTo>
                <a:cubicBezTo>
                  <a:pt x="9053" y="2292"/>
                  <a:pt x="9128" y="1867"/>
                  <a:pt x="9210" y="1813"/>
                </a:cubicBezTo>
                <a:close/>
              </a:path>
            </a:pathLst>
          </a:custGeom>
          <a:ln w="12700">
            <a:miter lim="400000"/>
          </a:ln>
        </p:spPr>
      </p:pic>
      <p:sp>
        <p:nvSpPr>
          <p:cNvPr id="303" name="The Cappadocian fathers"/>
          <p:cNvSpPr txBox="1"/>
          <p:nvPr/>
        </p:nvSpPr>
        <p:spPr>
          <a:xfrm>
            <a:off x="3057397" y="174749"/>
            <a:ext cx="6077205" cy="7899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lgn="ctr" defTabSz="457200">
              <a:defRPr sz="4000">
                <a:uFill>
                  <a:solidFill>
                    <a:srgbClr val="000000"/>
                  </a:solidFill>
                </a:uFill>
                <a:latin typeface="Avenir Black"/>
                <a:ea typeface="Avenir Black"/>
                <a:cs typeface="Avenir Black"/>
                <a:sym typeface="Avenir Black"/>
              </a:defRPr>
            </a:lvl1pPr>
          </a:lstStyle>
          <a:p>
            <a:pPr/>
            <a:r>
              <a:t>The Cappadocian fathers</a:t>
            </a:r>
          </a:p>
        </p:txBody>
      </p:sp>
      <p:sp>
        <p:nvSpPr>
          <p:cNvPr id="304" name="“The distinction between 'ousia' and 'hypostasis' is the same as that between the general and the particular; as, for instance, between the animal and the particular man.  …......  The Godhead is common; the fatherhood particular.  We must therefore comb"/>
          <p:cNvSpPr txBox="1"/>
          <p:nvPr/>
        </p:nvSpPr>
        <p:spPr>
          <a:xfrm>
            <a:off x="2857962" y="1347046"/>
            <a:ext cx="9185205" cy="51206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defTabSz="457200">
              <a:lnSpc>
                <a:spcPts val="5100"/>
              </a:lnSpc>
              <a:defRPr sz="2800">
                <a:uFill>
                  <a:solidFill>
                    <a:srgbClr val="000000"/>
                  </a:solidFill>
                </a:uFill>
                <a:latin typeface="+mn-lt"/>
                <a:ea typeface="+mn-ea"/>
                <a:cs typeface="+mn-cs"/>
                <a:sym typeface="Cambria"/>
              </a:defRPr>
            </a:lvl1pPr>
          </a:lstStyle>
          <a:p>
            <a:pPr/>
            <a:r>
              <a:t>“The distinction between 'ousia' and 'hypostasis' is the same as that between the general and the particular; as, for instance, between the animal and the particular man.  …......  The Godhead is common; the fatherhood particular.  We must therefore combine the two and say, 'I believe in God the Father.'  …..... we must combine the particular with the common and say, 'I believe in God the Son.'  So in the case of the Holy Ghost  ….... 'I believe also in the divine Holy Spirit.'  …...... there is a satisfactory preservation of the unity by the confession of the one Godhead, while in the distinction of the individual properties regarded in each there is the confession of the peculiar properties of the Persons.” </a:t>
            </a:r>
          </a:p>
        </p:txBody>
      </p:sp>
      <p:sp>
        <p:nvSpPr>
          <p:cNvPr id="305" name="(Basil, Ep. CCXXXVI  6)"/>
          <p:cNvSpPr txBox="1"/>
          <p:nvPr/>
        </p:nvSpPr>
        <p:spPr>
          <a:xfrm>
            <a:off x="2931392" y="6381394"/>
            <a:ext cx="1926549" cy="3073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defTabSz="457200">
              <a:defRPr sz="1466">
                <a:uFill>
                  <a:solidFill>
                    <a:srgbClr val="000000"/>
                  </a:solidFill>
                </a:uFill>
                <a:latin typeface="+mn-lt"/>
                <a:ea typeface="+mn-ea"/>
                <a:cs typeface="+mn-cs"/>
                <a:sym typeface="Cambria"/>
              </a:defRPr>
            </a:pPr>
            <a:r>
              <a:t>(Basil, Ep. CCXXXVI  6)</a:t>
            </a:r>
            <a:r>
              <a:rPr sz="1200">
                <a:latin typeface="Times Roman"/>
                <a:ea typeface="Times Roman"/>
                <a:cs typeface="Times Roman"/>
                <a:sym typeface="Times Roman"/>
              </a:rPr>
              <a:t> </a:t>
            </a:r>
          </a:p>
        </p:txBody>
      </p:sp>
    </p:spTree>
  </p:cSld>
  <p:clrMapOvr>
    <a:masterClrMapping/>
  </p:clrMapOvr>
  <p:transition xmlns:p14="http://schemas.microsoft.com/office/powerpoint/2010/main" spd="med" advClick="1"/>
</p:sld>
</file>

<file path=ppt/slides/slide2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07" name="Copy of TrainingWORKS -LMAP mono (transparent).png" descr="Copy of TrainingWORKS -LMAP mono (transparent).png"/>
          <p:cNvPicPr>
            <a:picLocks noChangeAspect="1"/>
          </p:cNvPicPr>
          <p:nvPr/>
        </p:nvPicPr>
        <p:blipFill>
          <a:blip r:embed="rId2">
            <a:extLst/>
          </a:blip>
          <a:stretch>
            <a:fillRect/>
          </a:stretch>
        </p:blipFill>
        <p:spPr>
          <a:xfrm>
            <a:off x="196644" y="5893310"/>
            <a:ext cx="2011318" cy="525211"/>
          </a:xfrm>
          <a:prstGeom prst="rect">
            <a:avLst/>
          </a:prstGeom>
          <a:ln w="12700">
            <a:miter lim="400000"/>
          </a:ln>
        </p:spPr>
      </p:pic>
      <p:pic>
        <p:nvPicPr>
          <p:cNvPr id="308" name="TrainingWORKS SOM-LMAP mono.png" descr="TrainingWORKS SOM-LMAP mono.png"/>
          <p:cNvPicPr>
            <a:picLocks noChangeAspect="1"/>
          </p:cNvPicPr>
          <p:nvPr/>
        </p:nvPicPr>
        <p:blipFill>
          <a:blip r:embed="rId3">
            <a:extLst/>
          </a:blip>
          <a:srcRect l="8127" t="56659" r="57452" b="39204"/>
          <a:stretch>
            <a:fillRect/>
          </a:stretch>
        </p:blipFill>
        <p:spPr>
          <a:xfrm>
            <a:off x="248905" y="6458649"/>
            <a:ext cx="1907698" cy="152832"/>
          </a:xfrm>
          <a:custGeom>
            <a:avLst/>
            <a:gdLst/>
            <a:ahLst/>
            <a:cxnLst>
              <a:cxn ang="0">
                <a:pos x="wd2" y="hd2"/>
              </a:cxn>
              <a:cxn ang="5400000">
                <a:pos x="wd2" y="hd2"/>
              </a:cxn>
              <a:cxn ang="10800000">
                <a:pos x="wd2" y="hd2"/>
              </a:cxn>
              <a:cxn ang="16200000">
                <a:pos x="wd2" y="hd2"/>
              </a:cxn>
            </a:cxnLst>
            <a:rect l="0" t="0" r="r" b="b"/>
            <a:pathLst>
              <a:path w="21496" h="18699" fill="norm" stroke="1" extrusionOk="0">
                <a:moveTo>
                  <a:pt x="521" y="17"/>
                </a:moveTo>
                <a:cubicBezTo>
                  <a:pt x="345" y="143"/>
                  <a:pt x="173" y="962"/>
                  <a:pt x="106" y="2445"/>
                </a:cubicBezTo>
                <a:cubicBezTo>
                  <a:pt x="-20" y="5205"/>
                  <a:pt x="77" y="7780"/>
                  <a:pt x="374" y="9437"/>
                </a:cubicBezTo>
                <a:cubicBezTo>
                  <a:pt x="732" y="11433"/>
                  <a:pt x="857" y="12724"/>
                  <a:pt x="857" y="14487"/>
                </a:cubicBezTo>
                <a:cubicBezTo>
                  <a:pt x="857" y="17769"/>
                  <a:pt x="322" y="18133"/>
                  <a:pt x="208" y="14924"/>
                </a:cubicBezTo>
                <a:cubicBezTo>
                  <a:pt x="182" y="14185"/>
                  <a:pt x="123" y="13565"/>
                  <a:pt x="79" y="13565"/>
                </a:cubicBezTo>
                <a:cubicBezTo>
                  <a:pt x="-43" y="13565"/>
                  <a:pt x="-20" y="15846"/>
                  <a:pt x="119" y="17352"/>
                </a:cubicBezTo>
                <a:cubicBezTo>
                  <a:pt x="194" y="18165"/>
                  <a:pt x="381" y="18663"/>
                  <a:pt x="593" y="18663"/>
                </a:cubicBezTo>
                <a:cubicBezTo>
                  <a:pt x="885" y="18663"/>
                  <a:pt x="954" y="18353"/>
                  <a:pt x="1027" y="16624"/>
                </a:cubicBezTo>
                <a:cubicBezTo>
                  <a:pt x="1169" y="13223"/>
                  <a:pt x="1053" y="10733"/>
                  <a:pt x="660" y="8660"/>
                </a:cubicBezTo>
                <a:cubicBezTo>
                  <a:pt x="268" y="6588"/>
                  <a:pt x="164" y="4902"/>
                  <a:pt x="311" y="2979"/>
                </a:cubicBezTo>
                <a:cubicBezTo>
                  <a:pt x="447" y="1202"/>
                  <a:pt x="684" y="1414"/>
                  <a:pt x="799" y="3416"/>
                </a:cubicBezTo>
                <a:cubicBezTo>
                  <a:pt x="894" y="5069"/>
                  <a:pt x="1089" y="5754"/>
                  <a:pt x="1089" y="4436"/>
                </a:cubicBezTo>
                <a:cubicBezTo>
                  <a:pt x="1089" y="4073"/>
                  <a:pt x="1037" y="2924"/>
                  <a:pt x="969" y="1862"/>
                </a:cubicBezTo>
                <a:cubicBezTo>
                  <a:pt x="880" y="491"/>
                  <a:pt x="698" y="-109"/>
                  <a:pt x="521" y="17"/>
                </a:cubicBezTo>
                <a:close/>
                <a:moveTo>
                  <a:pt x="1872" y="17"/>
                </a:moveTo>
                <a:cubicBezTo>
                  <a:pt x="1453" y="17"/>
                  <a:pt x="1326" y="2179"/>
                  <a:pt x="1326" y="9340"/>
                </a:cubicBezTo>
                <a:cubicBezTo>
                  <a:pt x="1326" y="12999"/>
                  <a:pt x="1367" y="15529"/>
                  <a:pt x="1447" y="16770"/>
                </a:cubicBezTo>
                <a:cubicBezTo>
                  <a:pt x="1536" y="18145"/>
                  <a:pt x="1648" y="18673"/>
                  <a:pt x="1859" y="18663"/>
                </a:cubicBezTo>
                <a:cubicBezTo>
                  <a:pt x="2203" y="18648"/>
                  <a:pt x="2300" y="17997"/>
                  <a:pt x="2373" y="15458"/>
                </a:cubicBezTo>
                <a:cubicBezTo>
                  <a:pt x="2414" y="14038"/>
                  <a:pt x="2397" y="13565"/>
                  <a:pt x="2306" y="13565"/>
                </a:cubicBezTo>
                <a:cubicBezTo>
                  <a:pt x="2238" y="13565"/>
                  <a:pt x="2185" y="14144"/>
                  <a:pt x="2185" y="14827"/>
                </a:cubicBezTo>
                <a:cubicBezTo>
                  <a:pt x="2185" y="16959"/>
                  <a:pt x="1919" y="17927"/>
                  <a:pt x="1729" y="16478"/>
                </a:cubicBezTo>
                <a:cubicBezTo>
                  <a:pt x="1585" y="15380"/>
                  <a:pt x="1559" y="14351"/>
                  <a:pt x="1559" y="9389"/>
                </a:cubicBezTo>
                <a:cubicBezTo>
                  <a:pt x="1559" y="5366"/>
                  <a:pt x="1596" y="3301"/>
                  <a:pt x="1675" y="2590"/>
                </a:cubicBezTo>
                <a:cubicBezTo>
                  <a:pt x="1836" y="1138"/>
                  <a:pt x="2055" y="1819"/>
                  <a:pt x="2145" y="4047"/>
                </a:cubicBezTo>
                <a:cubicBezTo>
                  <a:pt x="2227" y="6087"/>
                  <a:pt x="2418" y="6666"/>
                  <a:pt x="2418" y="4873"/>
                </a:cubicBezTo>
                <a:cubicBezTo>
                  <a:pt x="2418" y="2178"/>
                  <a:pt x="2175" y="17"/>
                  <a:pt x="1872" y="17"/>
                </a:cubicBezTo>
                <a:close/>
                <a:moveTo>
                  <a:pt x="2802" y="17"/>
                </a:moveTo>
                <a:cubicBezTo>
                  <a:pt x="2760" y="17"/>
                  <a:pt x="2731" y="4046"/>
                  <a:pt x="2731" y="9340"/>
                </a:cubicBezTo>
                <a:cubicBezTo>
                  <a:pt x="2731" y="14634"/>
                  <a:pt x="2760" y="18663"/>
                  <a:pt x="2802" y="18663"/>
                </a:cubicBezTo>
                <a:cubicBezTo>
                  <a:pt x="2843" y="18663"/>
                  <a:pt x="2887" y="16849"/>
                  <a:pt x="2901" y="14633"/>
                </a:cubicBezTo>
                <a:lnTo>
                  <a:pt x="2927" y="10603"/>
                </a:lnTo>
                <a:lnTo>
                  <a:pt x="3276" y="10603"/>
                </a:lnTo>
                <a:lnTo>
                  <a:pt x="3629" y="10603"/>
                </a:lnTo>
                <a:lnTo>
                  <a:pt x="3652" y="14633"/>
                </a:lnTo>
                <a:cubicBezTo>
                  <a:pt x="3665" y="16849"/>
                  <a:pt x="3710" y="18663"/>
                  <a:pt x="3750" y="18663"/>
                </a:cubicBezTo>
                <a:cubicBezTo>
                  <a:pt x="3792" y="18663"/>
                  <a:pt x="3822" y="14634"/>
                  <a:pt x="3822" y="9340"/>
                </a:cubicBezTo>
                <a:cubicBezTo>
                  <a:pt x="3822" y="4046"/>
                  <a:pt x="3792" y="17"/>
                  <a:pt x="3750" y="17"/>
                </a:cubicBezTo>
                <a:cubicBezTo>
                  <a:pt x="3710" y="17"/>
                  <a:pt x="3665" y="1831"/>
                  <a:pt x="3652" y="4047"/>
                </a:cubicBezTo>
                <a:lnTo>
                  <a:pt x="3629" y="8078"/>
                </a:lnTo>
                <a:lnTo>
                  <a:pt x="3276" y="8078"/>
                </a:lnTo>
                <a:lnTo>
                  <a:pt x="2927" y="8078"/>
                </a:lnTo>
                <a:lnTo>
                  <a:pt x="2901" y="4047"/>
                </a:lnTo>
                <a:cubicBezTo>
                  <a:pt x="2887" y="1831"/>
                  <a:pt x="2843" y="17"/>
                  <a:pt x="2802" y="17"/>
                </a:cubicBezTo>
                <a:close/>
                <a:moveTo>
                  <a:pt x="4774" y="17"/>
                </a:moveTo>
                <a:cubicBezTo>
                  <a:pt x="4616" y="24"/>
                  <a:pt x="4445" y="296"/>
                  <a:pt x="4394" y="648"/>
                </a:cubicBezTo>
                <a:cubicBezTo>
                  <a:pt x="4255" y="1608"/>
                  <a:pt x="4135" y="5644"/>
                  <a:pt x="4135" y="9340"/>
                </a:cubicBezTo>
                <a:cubicBezTo>
                  <a:pt x="4135" y="13037"/>
                  <a:pt x="4255" y="17023"/>
                  <a:pt x="4394" y="17983"/>
                </a:cubicBezTo>
                <a:cubicBezTo>
                  <a:pt x="4559" y="19125"/>
                  <a:pt x="5017" y="18696"/>
                  <a:pt x="5163" y="17255"/>
                </a:cubicBezTo>
                <a:cubicBezTo>
                  <a:pt x="5276" y="16146"/>
                  <a:pt x="5306" y="14601"/>
                  <a:pt x="5306" y="9826"/>
                </a:cubicBezTo>
                <a:cubicBezTo>
                  <a:pt x="5306" y="2230"/>
                  <a:pt x="5185" y="-2"/>
                  <a:pt x="4774" y="17"/>
                </a:cubicBezTo>
                <a:close/>
                <a:moveTo>
                  <a:pt x="6201" y="17"/>
                </a:moveTo>
                <a:cubicBezTo>
                  <a:pt x="6039" y="-77"/>
                  <a:pt x="5869" y="375"/>
                  <a:pt x="5763" y="1425"/>
                </a:cubicBezTo>
                <a:cubicBezTo>
                  <a:pt x="5569" y="3326"/>
                  <a:pt x="5552" y="15305"/>
                  <a:pt x="5740" y="17352"/>
                </a:cubicBezTo>
                <a:cubicBezTo>
                  <a:pt x="5901" y="19101"/>
                  <a:pt x="6387" y="19033"/>
                  <a:pt x="6567" y="17255"/>
                </a:cubicBezTo>
                <a:cubicBezTo>
                  <a:pt x="6757" y="15389"/>
                  <a:pt x="6773" y="4754"/>
                  <a:pt x="6590" y="1911"/>
                </a:cubicBezTo>
                <a:cubicBezTo>
                  <a:pt x="6515" y="755"/>
                  <a:pt x="6363" y="111"/>
                  <a:pt x="6201" y="17"/>
                </a:cubicBezTo>
                <a:close/>
                <a:moveTo>
                  <a:pt x="7140" y="17"/>
                </a:moveTo>
                <a:cubicBezTo>
                  <a:pt x="7047" y="17"/>
                  <a:pt x="7024" y="1715"/>
                  <a:pt x="7024" y="9340"/>
                </a:cubicBezTo>
                <a:lnTo>
                  <a:pt x="7024" y="18663"/>
                </a:lnTo>
                <a:lnTo>
                  <a:pt x="7493" y="18663"/>
                </a:lnTo>
                <a:cubicBezTo>
                  <a:pt x="8026" y="18663"/>
                  <a:pt x="8131" y="17214"/>
                  <a:pt x="7627" y="16818"/>
                </a:cubicBezTo>
                <a:lnTo>
                  <a:pt x="7296" y="16527"/>
                </a:lnTo>
                <a:lnTo>
                  <a:pt x="7274" y="8272"/>
                </a:lnTo>
                <a:cubicBezTo>
                  <a:pt x="7256" y="1688"/>
                  <a:pt x="7231" y="17"/>
                  <a:pt x="7140" y="17"/>
                </a:cubicBezTo>
                <a:close/>
                <a:moveTo>
                  <a:pt x="9291" y="17"/>
                </a:moveTo>
                <a:cubicBezTo>
                  <a:pt x="8837" y="17"/>
                  <a:pt x="8741" y="1566"/>
                  <a:pt x="8741" y="9049"/>
                </a:cubicBezTo>
                <a:cubicBezTo>
                  <a:pt x="8741" y="12545"/>
                  <a:pt x="8777" y="16110"/>
                  <a:pt x="8821" y="17012"/>
                </a:cubicBezTo>
                <a:cubicBezTo>
                  <a:pt x="8882" y="18253"/>
                  <a:pt x="8986" y="18663"/>
                  <a:pt x="9246" y="18663"/>
                </a:cubicBezTo>
                <a:cubicBezTo>
                  <a:pt x="9710" y="18663"/>
                  <a:pt x="9832" y="16717"/>
                  <a:pt x="9832" y="9340"/>
                </a:cubicBezTo>
                <a:cubicBezTo>
                  <a:pt x="9832" y="2185"/>
                  <a:pt x="9709" y="17"/>
                  <a:pt x="9291" y="17"/>
                </a:cubicBezTo>
                <a:close/>
                <a:moveTo>
                  <a:pt x="10145" y="17"/>
                </a:moveTo>
                <a:lnTo>
                  <a:pt x="10145" y="9340"/>
                </a:lnTo>
                <a:cubicBezTo>
                  <a:pt x="10145" y="16911"/>
                  <a:pt x="10170" y="18663"/>
                  <a:pt x="10261" y="18663"/>
                </a:cubicBezTo>
                <a:cubicBezTo>
                  <a:pt x="10341" y="18663"/>
                  <a:pt x="10379" y="17462"/>
                  <a:pt x="10395" y="14633"/>
                </a:cubicBezTo>
                <a:cubicBezTo>
                  <a:pt x="10419" y="10643"/>
                  <a:pt x="10423" y="10620"/>
                  <a:pt x="10713" y="10360"/>
                </a:cubicBezTo>
                <a:cubicBezTo>
                  <a:pt x="10874" y="10215"/>
                  <a:pt x="11004" y="9750"/>
                  <a:pt x="11004" y="9340"/>
                </a:cubicBezTo>
                <a:cubicBezTo>
                  <a:pt x="11004" y="8930"/>
                  <a:pt x="10874" y="8465"/>
                  <a:pt x="10713" y="8320"/>
                </a:cubicBezTo>
                <a:cubicBezTo>
                  <a:pt x="10435" y="8070"/>
                  <a:pt x="10418" y="7934"/>
                  <a:pt x="10418" y="5115"/>
                </a:cubicBezTo>
                <a:cubicBezTo>
                  <a:pt x="10418" y="2176"/>
                  <a:pt x="10422" y="2118"/>
                  <a:pt x="10789" y="1862"/>
                </a:cubicBezTo>
                <a:cubicBezTo>
                  <a:pt x="11344" y="1475"/>
                  <a:pt x="11238" y="17"/>
                  <a:pt x="10655" y="17"/>
                </a:cubicBezTo>
                <a:lnTo>
                  <a:pt x="10145" y="17"/>
                </a:lnTo>
                <a:close/>
                <a:moveTo>
                  <a:pt x="12095" y="17"/>
                </a:moveTo>
                <a:cubicBezTo>
                  <a:pt x="11955" y="17"/>
                  <a:pt x="11943" y="690"/>
                  <a:pt x="11943" y="9340"/>
                </a:cubicBezTo>
                <a:cubicBezTo>
                  <a:pt x="11943" y="16911"/>
                  <a:pt x="11963" y="18663"/>
                  <a:pt x="12055" y="18663"/>
                </a:cubicBezTo>
                <a:cubicBezTo>
                  <a:pt x="12134" y="18663"/>
                  <a:pt x="12176" y="17462"/>
                  <a:pt x="12193" y="14633"/>
                </a:cubicBezTo>
                <a:cubicBezTo>
                  <a:pt x="12223" y="9612"/>
                  <a:pt x="12338" y="9664"/>
                  <a:pt x="12484" y="14779"/>
                </a:cubicBezTo>
                <a:cubicBezTo>
                  <a:pt x="12545" y="16931"/>
                  <a:pt x="12629" y="18576"/>
                  <a:pt x="12672" y="18421"/>
                </a:cubicBezTo>
                <a:cubicBezTo>
                  <a:pt x="12715" y="18265"/>
                  <a:pt x="12806" y="16379"/>
                  <a:pt x="12873" y="14196"/>
                </a:cubicBezTo>
                <a:cubicBezTo>
                  <a:pt x="12940" y="12012"/>
                  <a:pt x="13031" y="10092"/>
                  <a:pt x="13074" y="9971"/>
                </a:cubicBezTo>
                <a:cubicBezTo>
                  <a:pt x="13117" y="9851"/>
                  <a:pt x="13164" y="11747"/>
                  <a:pt x="13177" y="14196"/>
                </a:cubicBezTo>
                <a:cubicBezTo>
                  <a:pt x="13194" y="17399"/>
                  <a:pt x="13230" y="18663"/>
                  <a:pt x="13311" y="18663"/>
                </a:cubicBezTo>
                <a:cubicBezTo>
                  <a:pt x="13403" y="18663"/>
                  <a:pt x="13423" y="16918"/>
                  <a:pt x="13423" y="9340"/>
                </a:cubicBezTo>
                <a:cubicBezTo>
                  <a:pt x="13423" y="621"/>
                  <a:pt x="13415" y="17"/>
                  <a:pt x="13271" y="17"/>
                </a:cubicBezTo>
                <a:cubicBezTo>
                  <a:pt x="13147" y="17"/>
                  <a:pt x="13084" y="1200"/>
                  <a:pt x="12949" y="6135"/>
                </a:cubicBezTo>
                <a:cubicBezTo>
                  <a:pt x="12856" y="9517"/>
                  <a:pt x="12752" y="12658"/>
                  <a:pt x="12716" y="13079"/>
                </a:cubicBezTo>
                <a:cubicBezTo>
                  <a:pt x="12641" y="13980"/>
                  <a:pt x="12541" y="11628"/>
                  <a:pt x="12368" y="4873"/>
                </a:cubicBezTo>
                <a:cubicBezTo>
                  <a:pt x="12271" y="1091"/>
                  <a:pt x="12212" y="17"/>
                  <a:pt x="12095" y="17"/>
                </a:cubicBezTo>
                <a:close/>
                <a:moveTo>
                  <a:pt x="13893" y="17"/>
                </a:moveTo>
                <a:cubicBezTo>
                  <a:pt x="13845" y="17"/>
                  <a:pt x="13816" y="3685"/>
                  <a:pt x="13816" y="9340"/>
                </a:cubicBezTo>
                <a:cubicBezTo>
                  <a:pt x="13816" y="14995"/>
                  <a:pt x="13845" y="18663"/>
                  <a:pt x="13893" y="18663"/>
                </a:cubicBezTo>
                <a:cubicBezTo>
                  <a:pt x="13940" y="18663"/>
                  <a:pt x="13973" y="14995"/>
                  <a:pt x="13973" y="9340"/>
                </a:cubicBezTo>
                <a:cubicBezTo>
                  <a:pt x="13973" y="3685"/>
                  <a:pt x="13940" y="17"/>
                  <a:pt x="13893" y="17"/>
                </a:cubicBezTo>
                <a:close/>
                <a:moveTo>
                  <a:pt x="15417" y="17"/>
                </a:moveTo>
                <a:cubicBezTo>
                  <a:pt x="15326" y="17"/>
                  <a:pt x="15297" y="1153"/>
                  <a:pt x="15297" y="5067"/>
                </a:cubicBezTo>
                <a:cubicBezTo>
                  <a:pt x="15297" y="7838"/>
                  <a:pt x="15269" y="10292"/>
                  <a:pt x="15230" y="10554"/>
                </a:cubicBezTo>
                <a:cubicBezTo>
                  <a:pt x="15191" y="10816"/>
                  <a:pt x="15037" y="8664"/>
                  <a:pt x="14890" y="5747"/>
                </a:cubicBezTo>
                <a:cubicBezTo>
                  <a:pt x="14742" y="2830"/>
                  <a:pt x="14563" y="313"/>
                  <a:pt x="14492" y="162"/>
                </a:cubicBezTo>
                <a:cubicBezTo>
                  <a:pt x="14377" y="-80"/>
                  <a:pt x="14362" y="994"/>
                  <a:pt x="14362" y="9292"/>
                </a:cubicBezTo>
                <a:cubicBezTo>
                  <a:pt x="14362" y="17075"/>
                  <a:pt x="14381" y="18663"/>
                  <a:pt x="14478" y="18663"/>
                </a:cubicBezTo>
                <a:cubicBezTo>
                  <a:pt x="14570" y="18663"/>
                  <a:pt x="14595" y="17515"/>
                  <a:pt x="14595" y="13225"/>
                </a:cubicBezTo>
                <a:cubicBezTo>
                  <a:pt x="14595" y="10220"/>
                  <a:pt x="14629" y="7482"/>
                  <a:pt x="14671" y="7203"/>
                </a:cubicBezTo>
                <a:cubicBezTo>
                  <a:pt x="14712" y="6925"/>
                  <a:pt x="14872" y="9407"/>
                  <a:pt x="15024" y="12691"/>
                </a:cubicBezTo>
                <a:cubicBezTo>
                  <a:pt x="15432" y="21491"/>
                  <a:pt x="15534" y="20833"/>
                  <a:pt x="15534" y="9340"/>
                </a:cubicBezTo>
                <a:cubicBezTo>
                  <a:pt x="15534" y="1612"/>
                  <a:pt x="15514" y="17"/>
                  <a:pt x="15417" y="17"/>
                </a:cubicBezTo>
                <a:close/>
                <a:moveTo>
                  <a:pt x="16039" y="17"/>
                </a:moveTo>
                <a:cubicBezTo>
                  <a:pt x="15942" y="17"/>
                  <a:pt x="15923" y="1612"/>
                  <a:pt x="15923" y="9340"/>
                </a:cubicBezTo>
                <a:cubicBezTo>
                  <a:pt x="15923" y="17068"/>
                  <a:pt x="15942" y="18663"/>
                  <a:pt x="16039" y="18663"/>
                </a:cubicBezTo>
                <a:cubicBezTo>
                  <a:pt x="16136" y="18663"/>
                  <a:pt x="16155" y="17068"/>
                  <a:pt x="16155" y="9340"/>
                </a:cubicBezTo>
                <a:cubicBezTo>
                  <a:pt x="16155" y="1612"/>
                  <a:pt x="16136" y="17"/>
                  <a:pt x="16039" y="17"/>
                </a:cubicBezTo>
                <a:close/>
                <a:moveTo>
                  <a:pt x="16992" y="17"/>
                </a:moveTo>
                <a:cubicBezTo>
                  <a:pt x="16815" y="143"/>
                  <a:pt x="16643" y="962"/>
                  <a:pt x="16576" y="2445"/>
                </a:cubicBezTo>
                <a:cubicBezTo>
                  <a:pt x="16450" y="5205"/>
                  <a:pt x="16547" y="7780"/>
                  <a:pt x="16844" y="9437"/>
                </a:cubicBezTo>
                <a:cubicBezTo>
                  <a:pt x="17340" y="12200"/>
                  <a:pt x="17483" y="15168"/>
                  <a:pt x="17193" y="16818"/>
                </a:cubicBezTo>
                <a:cubicBezTo>
                  <a:pt x="17017" y="17817"/>
                  <a:pt x="16705" y="16581"/>
                  <a:pt x="16705" y="14876"/>
                </a:cubicBezTo>
                <a:cubicBezTo>
                  <a:pt x="16705" y="14161"/>
                  <a:pt x="16649" y="13565"/>
                  <a:pt x="16585" y="13565"/>
                </a:cubicBezTo>
                <a:cubicBezTo>
                  <a:pt x="16432" y="13565"/>
                  <a:pt x="16438" y="15663"/>
                  <a:pt x="16594" y="17352"/>
                </a:cubicBezTo>
                <a:cubicBezTo>
                  <a:pt x="16668" y="18165"/>
                  <a:pt x="16851" y="18663"/>
                  <a:pt x="17063" y="18663"/>
                </a:cubicBezTo>
                <a:cubicBezTo>
                  <a:pt x="17355" y="18663"/>
                  <a:pt x="17424" y="18353"/>
                  <a:pt x="17497" y="16624"/>
                </a:cubicBezTo>
                <a:cubicBezTo>
                  <a:pt x="17639" y="13223"/>
                  <a:pt x="17527" y="10733"/>
                  <a:pt x="17135" y="8660"/>
                </a:cubicBezTo>
                <a:cubicBezTo>
                  <a:pt x="16742" y="6588"/>
                  <a:pt x="16634" y="4902"/>
                  <a:pt x="16781" y="2979"/>
                </a:cubicBezTo>
                <a:cubicBezTo>
                  <a:pt x="16917" y="1202"/>
                  <a:pt x="17154" y="1414"/>
                  <a:pt x="17269" y="3416"/>
                </a:cubicBezTo>
                <a:cubicBezTo>
                  <a:pt x="17364" y="5069"/>
                  <a:pt x="17564" y="5754"/>
                  <a:pt x="17564" y="4436"/>
                </a:cubicBezTo>
                <a:cubicBezTo>
                  <a:pt x="17564" y="4073"/>
                  <a:pt x="17507" y="2924"/>
                  <a:pt x="17439" y="1862"/>
                </a:cubicBezTo>
                <a:cubicBezTo>
                  <a:pt x="17350" y="491"/>
                  <a:pt x="17168" y="-109"/>
                  <a:pt x="16992" y="17"/>
                </a:cubicBezTo>
                <a:close/>
                <a:moveTo>
                  <a:pt x="18266" y="17"/>
                </a:moveTo>
                <a:cubicBezTo>
                  <a:pt x="17736" y="17"/>
                  <a:pt x="17502" y="1320"/>
                  <a:pt x="17935" y="1862"/>
                </a:cubicBezTo>
                <a:lnTo>
                  <a:pt x="18150" y="2153"/>
                </a:lnTo>
                <a:lnTo>
                  <a:pt x="18172" y="10408"/>
                </a:lnTo>
                <a:cubicBezTo>
                  <a:pt x="18190" y="16894"/>
                  <a:pt x="18214" y="18663"/>
                  <a:pt x="18302" y="18663"/>
                </a:cubicBezTo>
                <a:cubicBezTo>
                  <a:pt x="18389" y="18663"/>
                  <a:pt x="18418" y="16894"/>
                  <a:pt x="18436" y="10408"/>
                </a:cubicBezTo>
                <a:cubicBezTo>
                  <a:pt x="18457" y="2563"/>
                  <a:pt x="18471" y="2119"/>
                  <a:pt x="18637" y="1862"/>
                </a:cubicBezTo>
                <a:cubicBezTo>
                  <a:pt x="19028" y="1259"/>
                  <a:pt x="18777" y="17"/>
                  <a:pt x="18266" y="17"/>
                </a:cubicBezTo>
                <a:close/>
                <a:moveTo>
                  <a:pt x="19125" y="17"/>
                </a:moveTo>
                <a:lnTo>
                  <a:pt x="19125" y="9340"/>
                </a:lnTo>
                <a:cubicBezTo>
                  <a:pt x="19125" y="14615"/>
                  <a:pt x="19155" y="18663"/>
                  <a:pt x="19196" y="18663"/>
                </a:cubicBezTo>
                <a:cubicBezTo>
                  <a:pt x="19237" y="18663"/>
                  <a:pt x="19281" y="17053"/>
                  <a:pt x="19295" y="15070"/>
                </a:cubicBezTo>
                <a:cubicBezTo>
                  <a:pt x="19318" y="11568"/>
                  <a:pt x="19325" y="11477"/>
                  <a:pt x="19590" y="11477"/>
                </a:cubicBezTo>
                <a:cubicBezTo>
                  <a:pt x="19802" y="11477"/>
                  <a:pt x="19866" y="11805"/>
                  <a:pt x="19885" y="13128"/>
                </a:cubicBezTo>
                <a:cubicBezTo>
                  <a:pt x="19943" y="17328"/>
                  <a:pt x="19990" y="18663"/>
                  <a:pt x="20082" y="18663"/>
                </a:cubicBezTo>
                <a:cubicBezTo>
                  <a:pt x="20191" y="18663"/>
                  <a:pt x="20169" y="12150"/>
                  <a:pt x="20055" y="10603"/>
                </a:cubicBezTo>
                <a:cubicBezTo>
                  <a:pt x="20019" y="10120"/>
                  <a:pt x="20024" y="9150"/>
                  <a:pt x="20064" y="8466"/>
                </a:cubicBezTo>
                <a:cubicBezTo>
                  <a:pt x="20104" y="7782"/>
                  <a:pt x="20135" y="6178"/>
                  <a:pt x="20135" y="4921"/>
                </a:cubicBezTo>
                <a:cubicBezTo>
                  <a:pt x="20137" y="1887"/>
                  <a:pt x="19876" y="17"/>
                  <a:pt x="19456" y="17"/>
                </a:cubicBezTo>
                <a:lnTo>
                  <a:pt x="19125" y="17"/>
                </a:lnTo>
                <a:close/>
                <a:moveTo>
                  <a:pt x="20439" y="17"/>
                </a:moveTo>
                <a:cubicBezTo>
                  <a:pt x="20321" y="17"/>
                  <a:pt x="20335" y="835"/>
                  <a:pt x="20569" y="6135"/>
                </a:cubicBezTo>
                <a:cubicBezTo>
                  <a:pt x="20730" y="9786"/>
                  <a:pt x="20842" y="13548"/>
                  <a:pt x="20842" y="15458"/>
                </a:cubicBezTo>
                <a:cubicBezTo>
                  <a:pt x="20842" y="17221"/>
                  <a:pt x="20875" y="18663"/>
                  <a:pt x="20918" y="18663"/>
                </a:cubicBezTo>
                <a:cubicBezTo>
                  <a:pt x="20961" y="18663"/>
                  <a:pt x="20998" y="17301"/>
                  <a:pt x="20998" y="15653"/>
                </a:cubicBezTo>
                <a:cubicBezTo>
                  <a:pt x="20998" y="14004"/>
                  <a:pt x="21086" y="10764"/>
                  <a:pt x="21195" y="8417"/>
                </a:cubicBezTo>
                <a:cubicBezTo>
                  <a:pt x="21512" y="1615"/>
                  <a:pt x="21557" y="17"/>
                  <a:pt x="21428" y="17"/>
                </a:cubicBezTo>
                <a:cubicBezTo>
                  <a:pt x="21366" y="17"/>
                  <a:pt x="21243" y="1793"/>
                  <a:pt x="21155" y="3950"/>
                </a:cubicBezTo>
                <a:cubicBezTo>
                  <a:pt x="21021" y="7235"/>
                  <a:pt x="20978" y="7683"/>
                  <a:pt x="20882" y="6815"/>
                </a:cubicBezTo>
                <a:cubicBezTo>
                  <a:pt x="20819" y="6245"/>
                  <a:pt x="20725" y="4469"/>
                  <a:pt x="20672" y="2882"/>
                </a:cubicBezTo>
                <a:cubicBezTo>
                  <a:pt x="20612" y="1088"/>
                  <a:pt x="20525" y="17"/>
                  <a:pt x="20439" y="17"/>
                </a:cubicBezTo>
                <a:close/>
                <a:moveTo>
                  <a:pt x="6125" y="1716"/>
                </a:moveTo>
                <a:cubicBezTo>
                  <a:pt x="6385" y="1716"/>
                  <a:pt x="6554" y="4734"/>
                  <a:pt x="6554" y="9340"/>
                </a:cubicBezTo>
                <a:cubicBezTo>
                  <a:pt x="6554" y="11465"/>
                  <a:pt x="6500" y="14033"/>
                  <a:pt x="6433" y="15070"/>
                </a:cubicBezTo>
                <a:cubicBezTo>
                  <a:pt x="6283" y="17406"/>
                  <a:pt x="5966" y="17538"/>
                  <a:pt x="5856" y="15313"/>
                </a:cubicBezTo>
                <a:cubicBezTo>
                  <a:pt x="5812" y="14410"/>
                  <a:pt x="5776" y="11734"/>
                  <a:pt x="5776" y="9340"/>
                </a:cubicBezTo>
                <a:cubicBezTo>
                  <a:pt x="5776" y="3966"/>
                  <a:pt x="5879" y="1716"/>
                  <a:pt x="6125" y="1716"/>
                </a:cubicBezTo>
                <a:close/>
                <a:moveTo>
                  <a:pt x="19617" y="1765"/>
                </a:moveTo>
                <a:cubicBezTo>
                  <a:pt x="19764" y="2021"/>
                  <a:pt x="19903" y="3371"/>
                  <a:pt x="19903" y="5601"/>
                </a:cubicBezTo>
                <a:cubicBezTo>
                  <a:pt x="19903" y="6697"/>
                  <a:pt x="19839" y="7982"/>
                  <a:pt x="19755" y="8466"/>
                </a:cubicBezTo>
                <a:cubicBezTo>
                  <a:pt x="19410" y="10472"/>
                  <a:pt x="19247" y="9076"/>
                  <a:pt x="19295" y="4533"/>
                </a:cubicBezTo>
                <a:cubicBezTo>
                  <a:pt x="19318" y="2343"/>
                  <a:pt x="19470" y="1509"/>
                  <a:pt x="19617" y="1765"/>
                </a:cubicBezTo>
                <a:close/>
                <a:moveTo>
                  <a:pt x="4685" y="1813"/>
                </a:moveTo>
                <a:cubicBezTo>
                  <a:pt x="4822" y="1725"/>
                  <a:pt x="4976" y="2598"/>
                  <a:pt x="5056" y="4241"/>
                </a:cubicBezTo>
                <a:cubicBezTo>
                  <a:pt x="5178" y="6751"/>
                  <a:pt x="5142" y="13769"/>
                  <a:pt x="4998" y="15653"/>
                </a:cubicBezTo>
                <a:cubicBezTo>
                  <a:pt x="4859" y="17470"/>
                  <a:pt x="4549" y="17277"/>
                  <a:pt x="4452" y="15313"/>
                </a:cubicBezTo>
                <a:cubicBezTo>
                  <a:pt x="4338" y="12990"/>
                  <a:pt x="4349" y="4882"/>
                  <a:pt x="4470" y="3076"/>
                </a:cubicBezTo>
                <a:cubicBezTo>
                  <a:pt x="4523" y="2295"/>
                  <a:pt x="4602" y="1867"/>
                  <a:pt x="4685" y="1813"/>
                </a:cubicBezTo>
                <a:close/>
                <a:moveTo>
                  <a:pt x="9210" y="1813"/>
                </a:moveTo>
                <a:cubicBezTo>
                  <a:pt x="9348" y="1725"/>
                  <a:pt x="9501" y="2596"/>
                  <a:pt x="9577" y="4241"/>
                </a:cubicBezTo>
                <a:cubicBezTo>
                  <a:pt x="9713" y="7173"/>
                  <a:pt x="9701" y="12805"/>
                  <a:pt x="9555" y="15070"/>
                </a:cubicBezTo>
                <a:cubicBezTo>
                  <a:pt x="9404" y="17406"/>
                  <a:pt x="9087" y="17538"/>
                  <a:pt x="8978" y="15313"/>
                </a:cubicBezTo>
                <a:cubicBezTo>
                  <a:pt x="8863" y="12990"/>
                  <a:pt x="8879" y="4882"/>
                  <a:pt x="9000" y="3076"/>
                </a:cubicBezTo>
                <a:cubicBezTo>
                  <a:pt x="9053" y="2292"/>
                  <a:pt x="9128" y="1867"/>
                  <a:pt x="9210" y="1813"/>
                </a:cubicBezTo>
                <a:close/>
              </a:path>
            </a:pathLst>
          </a:custGeom>
          <a:ln w="12700">
            <a:miter lim="400000"/>
          </a:ln>
        </p:spPr>
      </p:pic>
      <p:sp>
        <p:nvSpPr>
          <p:cNvPr id="309" name="The Cappadocian fathers"/>
          <p:cNvSpPr txBox="1"/>
          <p:nvPr/>
        </p:nvSpPr>
        <p:spPr>
          <a:xfrm>
            <a:off x="3057397" y="174749"/>
            <a:ext cx="6077205" cy="7899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lgn="ctr" defTabSz="457200">
              <a:defRPr sz="4000">
                <a:uFill>
                  <a:solidFill>
                    <a:srgbClr val="000000"/>
                  </a:solidFill>
                </a:uFill>
                <a:latin typeface="Avenir Black"/>
                <a:ea typeface="Avenir Black"/>
                <a:cs typeface="Avenir Black"/>
                <a:sym typeface="Avenir Black"/>
              </a:defRPr>
            </a:lvl1pPr>
          </a:lstStyle>
          <a:p>
            <a:pPr/>
            <a:r>
              <a:t>The Cappadocian fathers</a:t>
            </a:r>
          </a:p>
        </p:txBody>
      </p:sp>
      <p:sp>
        <p:nvSpPr>
          <p:cNvPr id="310" name="“When I speak of God, you must be enlightened at the same time by one flash of light and by three.  There are three individualities or hypostases or, if you prefer, persons … There is one substance – i.e. deity.  For God is divided without division …  an"/>
          <p:cNvSpPr txBox="1"/>
          <p:nvPr/>
        </p:nvSpPr>
        <p:spPr>
          <a:xfrm>
            <a:off x="2857962" y="1347046"/>
            <a:ext cx="9185205" cy="42189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defTabSz="457200">
              <a:lnSpc>
                <a:spcPts val="5400"/>
              </a:lnSpc>
              <a:defRPr sz="3100">
                <a:uFill>
                  <a:solidFill>
                    <a:srgbClr val="000000"/>
                  </a:solidFill>
                </a:uFill>
                <a:latin typeface="+mn-lt"/>
                <a:ea typeface="+mn-ea"/>
                <a:cs typeface="+mn-cs"/>
                <a:sym typeface="Cambria"/>
              </a:defRPr>
            </a:pPr>
            <a:r>
              <a:t>“When I speak of God, you must be enlightened at the same time by one flash of light and by three.  There are three individualities or hypostases or, if you prefer, persons … There is one substance – i.e. deity.  For God is divided without division …  and united in division.  The Godhead is one in three and three in one ... We must neither heretically fuse God together into one [Monarchianism] nor chop him up into inequality [Arianism].”</a:t>
            </a:r>
            <a:r>
              <a:rPr>
                <a:latin typeface="Times Roman"/>
                <a:ea typeface="Times Roman"/>
                <a:cs typeface="Times Roman"/>
                <a:sym typeface="Times Roman"/>
              </a:rPr>
              <a:t> </a:t>
            </a:r>
          </a:p>
        </p:txBody>
      </p:sp>
      <p:sp>
        <p:nvSpPr>
          <p:cNvPr id="311" name="(Gregory of Nazianzus,  Oration 39.11)"/>
          <p:cNvSpPr txBox="1"/>
          <p:nvPr/>
        </p:nvSpPr>
        <p:spPr>
          <a:xfrm>
            <a:off x="2931392" y="6381394"/>
            <a:ext cx="3195338" cy="3073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defTabSz="457200">
              <a:defRPr sz="1466">
                <a:uFill>
                  <a:solidFill>
                    <a:srgbClr val="000000"/>
                  </a:solidFill>
                </a:uFill>
                <a:latin typeface="+mn-lt"/>
                <a:ea typeface="+mn-ea"/>
                <a:cs typeface="+mn-cs"/>
                <a:sym typeface="Cambria"/>
              </a:defRPr>
            </a:pPr>
            <a:r>
              <a:t>(Gregory of Nazianzus,  Oration 39.11)</a:t>
            </a:r>
            <a:r>
              <a:rPr sz="1200">
                <a:latin typeface="Times Roman"/>
                <a:ea typeface="Times Roman"/>
                <a:cs typeface="Times Roman"/>
                <a:sym typeface="Times Roman"/>
              </a:rPr>
              <a:t> </a:t>
            </a:r>
          </a:p>
        </p:txBody>
      </p:sp>
      <p:grpSp>
        <p:nvGrpSpPr>
          <p:cNvPr id="314" name="Image"/>
          <p:cNvGrpSpPr/>
          <p:nvPr/>
        </p:nvGrpSpPr>
        <p:grpSpPr>
          <a:xfrm>
            <a:off x="-32971" y="1504290"/>
            <a:ext cx="2722685" cy="3887699"/>
            <a:chOff x="0" y="0"/>
            <a:chExt cx="2722683" cy="3887697"/>
          </a:xfrm>
        </p:grpSpPr>
        <p:pic>
          <p:nvPicPr>
            <p:cNvPr id="313" name="Image" descr="Image"/>
            <p:cNvPicPr>
              <a:picLocks noChangeAspect="1"/>
            </p:cNvPicPr>
            <p:nvPr/>
          </p:nvPicPr>
          <p:blipFill>
            <a:blip r:embed="rId4">
              <a:extLst/>
            </a:blip>
            <a:srcRect l="13814" t="18448" r="13814" b="10750"/>
            <a:stretch>
              <a:fillRect/>
            </a:stretch>
          </p:blipFill>
          <p:spPr>
            <a:xfrm>
              <a:off x="101600" y="76200"/>
              <a:ext cx="2519484" cy="3697198"/>
            </a:xfrm>
            <a:prstGeom prst="rect">
              <a:avLst/>
            </a:prstGeom>
            <a:ln>
              <a:noFill/>
            </a:ln>
            <a:effectLst/>
          </p:spPr>
        </p:pic>
        <p:pic>
          <p:nvPicPr>
            <p:cNvPr id="312" name="Image" descr="Image"/>
            <p:cNvPicPr>
              <a:picLocks noChangeAspect="0"/>
            </p:cNvPicPr>
            <p:nvPr/>
          </p:nvPicPr>
          <p:blipFill>
            <a:blip r:embed="rId5">
              <a:extLst/>
            </a:blip>
            <a:stretch>
              <a:fillRect/>
            </a:stretch>
          </p:blipFill>
          <p:spPr>
            <a:xfrm>
              <a:off x="0" y="0"/>
              <a:ext cx="2722684" cy="3887698"/>
            </a:xfrm>
            <a:prstGeom prst="rect">
              <a:avLst/>
            </a:prstGeom>
            <a:effectLst/>
          </p:spPr>
        </p:pic>
      </p:grpSp>
    </p:spTree>
  </p:cSld>
  <p:clrMapOvr>
    <a:masterClrMapping/>
  </p:clrMapOvr>
  <p:transition xmlns:p14="http://schemas.microsoft.com/office/powerpoint/2010/main" spd="med" advClick="1"/>
</p:sld>
</file>

<file path=ppt/slides/slide3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16" name="Copy of TrainingWORKS -LMAP mono (transparent).png" descr="Copy of TrainingWORKS -LMAP mono (transparent).png"/>
          <p:cNvPicPr>
            <a:picLocks noChangeAspect="1"/>
          </p:cNvPicPr>
          <p:nvPr/>
        </p:nvPicPr>
        <p:blipFill>
          <a:blip r:embed="rId2">
            <a:extLst/>
          </a:blip>
          <a:stretch>
            <a:fillRect/>
          </a:stretch>
        </p:blipFill>
        <p:spPr>
          <a:xfrm>
            <a:off x="196644" y="5893310"/>
            <a:ext cx="2011318" cy="525211"/>
          </a:xfrm>
          <a:prstGeom prst="rect">
            <a:avLst/>
          </a:prstGeom>
          <a:ln w="12700">
            <a:miter lim="400000"/>
          </a:ln>
        </p:spPr>
      </p:pic>
      <p:pic>
        <p:nvPicPr>
          <p:cNvPr id="317" name="TrainingWORKS SOM-LMAP mono.png" descr="TrainingWORKS SOM-LMAP mono.png"/>
          <p:cNvPicPr>
            <a:picLocks noChangeAspect="1"/>
          </p:cNvPicPr>
          <p:nvPr/>
        </p:nvPicPr>
        <p:blipFill>
          <a:blip r:embed="rId3">
            <a:extLst/>
          </a:blip>
          <a:srcRect l="8127" t="56659" r="57452" b="39204"/>
          <a:stretch>
            <a:fillRect/>
          </a:stretch>
        </p:blipFill>
        <p:spPr>
          <a:xfrm>
            <a:off x="248905" y="6458649"/>
            <a:ext cx="1907698" cy="152832"/>
          </a:xfrm>
          <a:custGeom>
            <a:avLst/>
            <a:gdLst/>
            <a:ahLst/>
            <a:cxnLst>
              <a:cxn ang="0">
                <a:pos x="wd2" y="hd2"/>
              </a:cxn>
              <a:cxn ang="5400000">
                <a:pos x="wd2" y="hd2"/>
              </a:cxn>
              <a:cxn ang="10800000">
                <a:pos x="wd2" y="hd2"/>
              </a:cxn>
              <a:cxn ang="16200000">
                <a:pos x="wd2" y="hd2"/>
              </a:cxn>
            </a:cxnLst>
            <a:rect l="0" t="0" r="r" b="b"/>
            <a:pathLst>
              <a:path w="21496" h="18699" fill="norm" stroke="1" extrusionOk="0">
                <a:moveTo>
                  <a:pt x="521" y="17"/>
                </a:moveTo>
                <a:cubicBezTo>
                  <a:pt x="345" y="143"/>
                  <a:pt x="173" y="962"/>
                  <a:pt x="106" y="2445"/>
                </a:cubicBezTo>
                <a:cubicBezTo>
                  <a:pt x="-20" y="5205"/>
                  <a:pt x="77" y="7780"/>
                  <a:pt x="374" y="9437"/>
                </a:cubicBezTo>
                <a:cubicBezTo>
                  <a:pt x="732" y="11433"/>
                  <a:pt x="857" y="12724"/>
                  <a:pt x="857" y="14487"/>
                </a:cubicBezTo>
                <a:cubicBezTo>
                  <a:pt x="857" y="17769"/>
                  <a:pt x="322" y="18133"/>
                  <a:pt x="208" y="14924"/>
                </a:cubicBezTo>
                <a:cubicBezTo>
                  <a:pt x="182" y="14185"/>
                  <a:pt x="123" y="13565"/>
                  <a:pt x="79" y="13565"/>
                </a:cubicBezTo>
                <a:cubicBezTo>
                  <a:pt x="-43" y="13565"/>
                  <a:pt x="-20" y="15846"/>
                  <a:pt x="119" y="17352"/>
                </a:cubicBezTo>
                <a:cubicBezTo>
                  <a:pt x="194" y="18165"/>
                  <a:pt x="381" y="18663"/>
                  <a:pt x="593" y="18663"/>
                </a:cubicBezTo>
                <a:cubicBezTo>
                  <a:pt x="885" y="18663"/>
                  <a:pt x="954" y="18353"/>
                  <a:pt x="1027" y="16624"/>
                </a:cubicBezTo>
                <a:cubicBezTo>
                  <a:pt x="1169" y="13223"/>
                  <a:pt x="1053" y="10733"/>
                  <a:pt x="660" y="8660"/>
                </a:cubicBezTo>
                <a:cubicBezTo>
                  <a:pt x="268" y="6588"/>
                  <a:pt x="164" y="4902"/>
                  <a:pt x="311" y="2979"/>
                </a:cubicBezTo>
                <a:cubicBezTo>
                  <a:pt x="447" y="1202"/>
                  <a:pt x="684" y="1414"/>
                  <a:pt x="799" y="3416"/>
                </a:cubicBezTo>
                <a:cubicBezTo>
                  <a:pt x="894" y="5069"/>
                  <a:pt x="1089" y="5754"/>
                  <a:pt x="1089" y="4436"/>
                </a:cubicBezTo>
                <a:cubicBezTo>
                  <a:pt x="1089" y="4073"/>
                  <a:pt x="1037" y="2924"/>
                  <a:pt x="969" y="1862"/>
                </a:cubicBezTo>
                <a:cubicBezTo>
                  <a:pt x="880" y="491"/>
                  <a:pt x="698" y="-109"/>
                  <a:pt x="521" y="17"/>
                </a:cubicBezTo>
                <a:close/>
                <a:moveTo>
                  <a:pt x="1872" y="17"/>
                </a:moveTo>
                <a:cubicBezTo>
                  <a:pt x="1453" y="17"/>
                  <a:pt x="1326" y="2179"/>
                  <a:pt x="1326" y="9340"/>
                </a:cubicBezTo>
                <a:cubicBezTo>
                  <a:pt x="1326" y="12999"/>
                  <a:pt x="1367" y="15529"/>
                  <a:pt x="1447" y="16770"/>
                </a:cubicBezTo>
                <a:cubicBezTo>
                  <a:pt x="1536" y="18145"/>
                  <a:pt x="1648" y="18673"/>
                  <a:pt x="1859" y="18663"/>
                </a:cubicBezTo>
                <a:cubicBezTo>
                  <a:pt x="2203" y="18648"/>
                  <a:pt x="2300" y="17997"/>
                  <a:pt x="2373" y="15458"/>
                </a:cubicBezTo>
                <a:cubicBezTo>
                  <a:pt x="2414" y="14038"/>
                  <a:pt x="2397" y="13565"/>
                  <a:pt x="2306" y="13565"/>
                </a:cubicBezTo>
                <a:cubicBezTo>
                  <a:pt x="2238" y="13565"/>
                  <a:pt x="2185" y="14144"/>
                  <a:pt x="2185" y="14827"/>
                </a:cubicBezTo>
                <a:cubicBezTo>
                  <a:pt x="2185" y="16959"/>
                  <a:pt x="1919" y="17927"/>
                  <a:pt x="1729" y="16478"/>
                </a:cubicBezTo>
                <a:cubicBezTo>
                  <a:pt x="1585" y="15380"/>
                  <a:pt x="1559" y="14351"/>
                  <a:pt x="1559" y="9389"/>
                </a:cubicBezTo>
                <a:cubicBezTo>
                  <a:pt x="1559" y="5366"/>
                  <a:pt x="1596" y="3301"/>
                  <a:pt x="1675" y="2590"/>
                </a:cubicBezTo>
                <a:cubicBezTo>
                  <a:pt x="1836" y="1138"/>
                  <a:pt x="2055" y="1819"/>
                  <a:pt x="2145" y="4047"/>
                </a:cubicBezTo>
                <a:cubicBezTo>
                  <a:pt x="2227" y="6087"/>
                  <a:pt x="2418" y="6666"/>
                  <a:pt x="2418" y="4873"/>
                </a:cubicBezTo>
                <a:cubicBezTo>
                  <a:pt x="2418" y="2178"/>
                  <a:pt x="2175" y="17"/>
                  <a:pt x="1872" y="17"/>
                </a:cubicBezTo>
                <a:close/>
                <a:moveTo>
                  <a:pt x="2802" y="17"/>
                </a:moveTo>
                <a:cubicBezTo>
                  <a:pt x="2760" y="17"/>
                  <a:pt x="2731" y="4046"/>
                  <a:pt x="2731" y="9340"/>
                </a:cubicBezTo>
                <a:cubicBezTo>
                  <a:pt x="2731" y="14634"/>
                  <a:pt x="2760" y="18663"/>
                  <a:pt x="2802" y="18663"/>
                </a:cubicBezTo>
                <a:cubicBezTo>
                  <a:pt x="2843" y="18663"/>
                  <a:pt x="2887" y="16849"/>
                  <a:pt x="2901" y="14633"/>
                </a:cubicBezTo>
                <a:lnTo>
                  <a:pt x="2927" y="10603"/>
                </a:lnTo>
                <a:lnTo>
                  <a:pt x="3276" y="10603"/>
                </a:lnTo>
                <a:lnTo>
                  <a:pt x="3629" y="10603"/>
                </a:lnTo>
                <a:lnTo>
                  <a:pt x="3652" y="14633"/>
                </a:lnTo>
                <a:cubicBezTo>
                  <a:pt x="3665" y="16849"/>
                  <a:pt x="3710" y="18663"/>
                  <a:pt x="3750" y="18663"/>
                </a:cubicBezTo>
                <a:cubicBezTo>
                  <a:pt x="3792" y="18663"/>
                  <a:pt x="3822" y="14634"/>
                  <a:pt x="3822" y="9340"/>
                </a:cubicBezTo>
                <a:cubicBezTo>
                  <a:pt x="3822" y="4046"/>
                  <a:pt x="3792" y="17"/>
                  <a:pt x="3750" y="17"/>
                </a:cubicBezTo>
                <a:cubicBezTo>
                  <a:pt x="3710" y="17"/>
                  <a:pt x="3665" y="1831"/>
                  <a:pt x="3652" y="4047"/>
                </a:cubicBezTo>
                <a:lnTo>
                  <a:pt x="3629" y="8078"/>
                </a:lnTo>
                <a:lnTo>
                  <a:pt x="3276" y="8078"/>
                </a:lnTo>
                <a:lnTo>
                  <a:pt x="2927" y="8078"/>
                </a:lnTo>
                <a:lnTo>
                  <a:pt x="2901" y="4047"/>
                </a:lnTo>
                <a:cubicBezTo>
                  <a:pt x="2887" y="1831"/>
                  <a:pt x="2843" y="17"/>
                  <a:pt x="2802" y="17"/>
                </a:cubicBezTo>
                <a:close/>
                <a:moveTo>
                  <a:pt x="4774" y="17"/>
                </a:moveTo>
                <a:cubicBezTo>
                  <a:pt x="4616" y="24"/>
                  <a:pt x="4445" y="296"/>
                  <a:pt x="4394" y="648"/>
                </a:cubicBezTo>
                <a:cubicBezTo>
                  <a:pt x="4255" y="1608"/>
                  <a:pt x="4135" y="5644"/>
                  <a:pt x="4135" y="9340"/>
                </a:cubicBezTo>
                <a:cubicBezTo>
                  <a:pt x="4135" y="13037"/>
                  <a:pt x="4255" y="17023"/>
                  <a:pt x="4394" y="17983"/>
                </a:cubicBezTo>
                <a:cubicBezTo>
                  <a:pt x="4559" y="19125"/>
                  <a:pt x="5017" y="18696"/>
                  <a:pt x="5163" y="17255"/>
                </a:cubicBezTo>
                <a:cubicBezTo>
                  <a:pt x="5276" y="16146"/>
                  <a:pt x="5306" y="14601"/>
                  <a:pt x="5306" y="9826"/>
                </a:cubicBezTo>
                <a:cubicBezTo>
                  <a:pt x="5306" y="2230"/>
                  <a:pt x="5185" y="-2"/>
                  <a:pt x="4774" y="17"/>
                </a:cubicBezTo>
                <a:close/>
                <a:moveTo>
                  <a:pt x="6201" y="17"/>
                </a:moveTo>
                <a:cubicBezTo>
                  <a:pt x="6039" y="-77"/>
                  <a:pt x="5869" y="375"/>
                  <a:pt x="5763" y="1425"/>
                </a:cubicBezTo>
                <a:cubicBezTo>
                  <a:pt x="5569" y="3326"/>
                  <a:pt x="5552" y="15305"/>
                  <a:pt x="5740" y="17352"/>
                </a:cubicBezTo>
                <a:cubicBezTo>
                  <a:pt x="5901" y="19101"/>
                  <a:pt x="6387" y="19033"/>
                  <a:pt x="6567" y="17255"/>
                </a:cubicBezTo>
                <a:cubicBezTo>
                  <a:pt x="6757" y="15389"/>
                  <a:pt x="6773" y="4754"/>
                  <a:pt x="6590" y="1911"/>
                </a:cubicBezTo>
                <a:cubicBezTo>
                  <a:pt x="6515" y="755"/>
                  <a:pt x="6363" y="111"/>
                  <a:pt x="6201" y="17"/>
                </a:cubicBezTo>
                <a:close/>
                <a:moveTo>
                  <a:pt x="7140" y="17"/>
                </a:moveTo>
                <a:cubicBezTo>
                  <a:pt x="7047" y="17"/>
                  <a:pt x="7024" y="1715"/>
                  <a:pt x="7024" y="9340"/>
                </a:cubicBezTo>
                <a:lnTo>
                  <a:pt x="7024" y="18663"/>
                </a:lnTo>
                <a:lnTo>
                  <a:pt x="7493" y="18663"/>
                </a:lnTo>
                <a:cubicBezTo>
                  <a:pt x="8026" y="18663"/>
                  <a:pt x="8131" y="17214"/>
                  <a:pt x="7627" y="16818"/>
                </a:cubicBezTo>
                <a:lnTo>
                  <a:pt x="7296" y="16527"/>
                </a:lnTo>
                <a:lnTo>
                  <a:pt x="7274" y="8272"/>
                </a:lnTo>
                <a:cubicBezTo>
                  <a:pt x="7256" y="1688"/>
                  <a:pt x="7231" y="17"/>
                  <a:pt x="7140" y="17"/>
                </a:cubicBezTo>
                <a:close/>
                <a:moveTo>
                  <a:pt x="9291" y="17"/>
                </a:moveTo>
                <a:cubicBezTo>
                  <a:pt x="8837" y="17"/>
                  <a:pt x="8741" y="1566"/>
                  <a:pt x="8741" y="9049"/>
                </a:cubicBezTo>
                <a:cubicBezTo>
                  <a:pt x="8741" y="12545"/>
                  <a:pt x="8777" y="16110"/>
                  <a:pt x="8821" y="17012"/>
                </a:cubicBezTo>
                <a:cubicBezTo>
                  <a:pt x="8882" y="18253"/>
                  <a:pt x="8986" y="18663"/>
                  <a:pt x="9246" y="18663"/>
                </a:cubicBezTo>
                <a:cubicBezTo>
                  <a:pt x="9710" y="18663"/>
                  <a:pt x="9832" y="16717"/>
                  <a:pt x="9832" y="9340"/>
                </a:cubicBezTo>
                <a:cubicBezTo>
                  <a:pt x="9832" y="2185"/>
                  <a:pt x="9709" y="17"/>
                  <a:pt x="9291" y="17"/>
                </a:cubicBezTo>
                <a:close/>
                <a:moveTo>
                  <a:pt x="10145" y="17"/>
                </a:moveTo>
                <a:lnTo>
                  <a:pt x="10145" y="9340"/>
                </a:lnTo>
                <a:cubicBezTo>
                  <a:pt x="10145" y="16911"/>
                  <a:pt x="10170" y="18663"/>
                  <a:pt x="10261" y="18663"/>
                </a:cubicBezTo>
                <a:cubicBezTo>
                  <a:pt x="10341" y="18663"/>
                  <a:pt x="10379" y="17462"/>
                  <a:pt x="10395" y="14633"/>
                </a:cubicBezTo>
                <a:cubicBezTo>
                  <a:pt x="10419" y="10643"/>
                  <a:pt x="10423" y="10620"/>
                  <a:pt x="10713" y="10360"/>
                </a:cubicBezTo>
                <a:cubicBezTo>
                  <a:pt x="10874" y="10215"/>
                  <a:pt x="11004" y="9750"/>
                  <a:pt x="11004" y="9340"/>
                </a:cubicBezTo>
                <a:cubicBezTo>
                  <a:pt x="11004" y="8930"/>
                  <a:pt x="10874" y="8465"/>
                  <a:pt x="10713" y="8320"/>
                </a:cubicBezTo>
                <a:cubicBezTo>
                  <a:pt x="10435" y="8070"/>
                  <a:pt x="10418" y="7934"/>
                  <a:pt x="10418" y="5115"/>
                </a:cubicBezTo>
                <a:cubicBezTo>
                  <a:pt x="10418" y="2176"/>
                  <a:pt x="10422" y="2118"/>
                  <a:pt x="10789" y="1862"/>
                </a:cubicBezTo>
                <a:cubicBezTo>
                  <a:pt x="11344" y="1475"/>
                  <a:pt x="11238" y="17"/>
                  <a:pt x="10655" y="17"/>
                </a:cubicBezTo>
                <a:lnTo>
                  <a:pt x="10145" y="17"/>
                </a:lnTo>
                <a:close/>
                <a:moveTo>
                  <a:pt x="12095" y="17"/>
                </a:moveTo>
                <a:cubicBezTo>
                  <a:pt x="11955" y="17"/>
                  <a:pt x="11943" y="690"/>
                  <a:pt x="11943" y="9340"/>
                </a:cubicBezTo>
                <a:cubicBezTo>
                  <a:pt x="11943" y="16911"/>
                  <a:pt x="11963" y="18663"/>
                  <a:pt x="12055" y="18663"/>
                </a:cubicBezTo>
                <a:cubicBezTo>
                  <a:pt x="12134" y="18663"/>
                  <a:pt x="12176" y="17462"/>
                  <a:pt x="12193" y="14633"/>
                </a:cubicBezTo>
                <a:cubicBezTo>
                  <a:pt x="12223" y="9612"/>
                  <a:pt x="12338" y="9664"/>
                  <a:pt x="12484" y="14779"/>
                </a:cubicBezTo>
                <a:cubicBezTo>
                  <a:pt x="12545" y="16931"/>
                  <a:pt x="12629" y="18576"/>
                  <a:pt x="12672" y="18421"/>
                </a:cubicBezTo>
                <a:cubicBezTo>
                  <a:pt x="12715" y="18265"/>
                  <a:pt x="12806" y="16379"/>
                  <a:pt x="12873" y="14196"/>
                </a:cubicBezTo>
                <a:cubicBezTo>
                  <a:pt x="12940" y="12012"/>
                  <a:pt x="13031" y="10092"/>
                  <a:pt x="13074" y="9971"/>
                </a:cubicBezTo>
                <a:cubicBezTo>
                  <a:pt x="13117" y="9851"/>
                  <a:pt x="13164" y="11747"/>
                  <a:pt x="13177" y="14196"/>
                </a:cubicBezTo>
                <a:cubicBezTo>
                  <a:pt x="13194" y="17399"/>
                  <a:pt x="13230" y="18663"/>
                  <a:pt x="13311" y="18663"/>
                </a:cubicBezTo>
                <a:cubicBezTo>
                  <a:pt x="13403" y="18663"/>
                  <a:pt x="13423" y="16918"/>
                  <a:pt x="13423" y="9340"/>
                </a:cubicBezTo>
                <a:cubicBezTo>
                  <a:pt x="13423" y="621"/>
                  <a:pt x="13415" y="17"/>
                  <a:pt x="13271" y="17"/>
                </a:cubicBezTo>
                <a:cubicBezTo>
                  <a:pt x="13147" y="17"/>
                  <a:pt x="13084" y="1200"/>
                  <a:pt x="12949" y="6135"/>
                </a:cubicBezTo>
                <a:cubicBezTo>
                  <a:pt x="12856" y="9517"/>
                  <a:pt x="12752" y="12658"/>
                  <a:pt x="12716" y="13079"/>
                </a:cubicBezTo>
                <a:cubicBezTo>
                  <a:pt x="12641" y="13980"/>
                  <a:pt x="12541" y="11628"/>
                  <a:pt x="12368" y="4873"/>
                </a:cubicBezTo>
                <a:cubicBezTo>
                  <a:pt x="12271" y="1091"/>
                  <a:pt x="12212" y="17"/>
                  <a:pt x="12095" y="17"/>
                </a:cubicBezTo>
                <a:close/>
                <a:moveTo>
                  <a:pt x="13893" y="17"/>
                </a:moveTo>
                <a:cubicBezTo>
                  <a:pt x="13845" y="17"/>
                  <a:pt x="13816" y="3685"/>
                  <a:pt x="13816" y="9340"/>
                </a:cubicBezTo>
                <a:cubicBezTo>
                  <a:pt x="13816" y="14995"/>
                  <a:pt x="13845" y="18663"/>
                  <a:pt x="13893" y="18663"/>
                </a:cubicBezTo>
                <a:cubicBezTo>
                  <a:pt x="13940" y="18663"/>
                  <a:pt x="13973" y="14995"/>
                  <a:pt x="13973" y="9340"/>
                </a:cubicBezTo>
                <a:cubicBezTo>
                  <a:pt x="13973" y="3685"/>
                  <a:pt x="13940" y="17"/>
                  <a:pt x="13893" y="17"/>
                </a:cubicBezTo>
                <a:close/>
                <a:moveTo>
                  <a:pt x="15417" y="17"/>
                </a:moveTo>
                <a:cubicBezTo>
                  <a:pt x="15326" y="17"/>
                  <a:pt x="15297" y="1153"/>
                  <a:pt x="15297" y="5067"/>
                </a:cubicBezTo>
                <a:cubicBezTo>
                  <a:pt x="15297" y="7838"/>
                  <a:pt x="15269" y="10292"/>
                  <a:pt x="15230" y="10554"/>
                </a:cubicBezTo>
                <a:cubicBezTo>
                  <a:pt x="15191" y="10816"/>
                  <a:pt x="15037" y="8664"/>
                  <a:pt x="14890" y="5747"/>
                </a:cubicBezTo>
                <a:cubicBezTo>
                  <a:pt x="14742" y="2830"/>
                  <a:pt x="14563" y="313"/>
                  <a:pt x="14492" y="162"/>
                </a:cubicBezTo>
                <a:cubicBezTo>
                  <a:pt x="14377" y="-80"/>
                  <a:pt x="14362" y="994"/>
                  <a:pt x="14362" y="9292"/>
                </a:cubicBezTo>
                <a:cubicBezTo>
                  <a:pt x="14362" y="17075"/>
                  <a:pt x="14381" y="18663"/>
                  <a:pt x="14478" y="18663"/>
                </a:cubicBezTo>
                <a:cubicBezTo>
                  <a:pt x="14570" y="18663"/>
                  <a:pt x="14595" y="17515"/>
                  <a:pt x="14595" y="13225"/>
                </a:cubicBezTo>
                <a:cubicBezTo>
                  <a:pt x="14595" y="10220"/>
                  <a:pt x="14629" y="7482"/>
                  <a:pt x="14671" y="7203"/>
                </a:cubicBezTo>
                <a:cubicBezTo>
                  <a:pt x="14712" y="6925"/>
                  <a:pt x="14872" y="9407"/>
                  <a:pt x="15024" y="12691"/>
                </a:cubicBezTo>
                <a:cubicBezTo>
                  <a:pt x="15432" y="21491"/>
                  <a:pt x="15534" y="20833"/>
                  <a:pt x="15534" y="9340"/>
                </a:cubicBezTo>
                <a:cubicBezTo>
                  <a:pt x="15534" y="1612"/>
                  <a:pt x="15514" y="17"/>
                  <a:pt x="15417" y="17"/>
                </a:cubicBezTo>
                <a:close/>
                <a:moveTo>
                  <a:pt x="16039" y="17"/>
                </a:moveTo>
                <a:cubicBezTo>
                  <a:pt x="15942" y="17"/>
                  <a:pt x="15923" y="1612"/>
                  <a:pt x="15923" y="9340"/>
                </a:cubicBezTo>
                <a:cubicBezTo>
                  <a:pt x="15923" y="17068"/>
                  <a:pt x="15942" y="18663"/>
                  <a:pt x="16039" y="18663"/>
                </a:cubicBezTo>
                <a:cubicBezTo>
                  <a:pt x="16136" y="18663"/>
                  <a:pt x="16155" y="17068"/>
                  <a:pt x="16155" y="9340"/>
                </a:cubicBezTo>
                <a:cubicBezTo>
                  <a:pt x="16155" y="1612"/>
                  <a:pt x="16136" y="17"/>
                  <a:pt x="16039" y="17"/>
                </a:cubicBezTo>
                <a:close/>
                <a:moveTo>
                  <a:pt x="16992" y="17"/>
                </a:moveTo>
                <a:cubicBezTo>
                  <a:pt x="16815" y="143"/>
                  <a:pt x="16643" y="962"/>
                  <a:pt x="16576" y="2445"/>
                </a:cubicBezTo>
                <a:cubicBezTo>
                  <a:pt x="16450" y="5205"/>
                  <a:pt x="16547" y="7780"/>
                  <a:pt x="16844" y="9437"/>
                </a:cubicBezTo>
                <a:cubicBezTo>
                  <a:pt x="17340" y="12200"/>
                  <a:pt x="17483" y="15168"/>
                  <a:pt x="17193" y="16818"/>
                </a:cubicBezTo>
                <a:cubicBezTo>
                  <a:pt x="17017" y="17817"/>
                  <a:pt x="16705" y="16581"/>
                  <a:pt x="16705" y="14876"/>
                </a:cubicBezTo>
                <a:cubicBezTo>
                  <a:pt x="16705" y="14161"/>
                  <a:pt x="16649" y="13565"/>
                  <a:pt x="16585" y="13565"/>
                </a:cubicBezTo>
                <a:cubicBezTo>
                  <a:pt x="16432" y="13565"/>
                  <a:pt x="16438" y="15663"/>
                  <a:pt x="16594" y="17352"/>
                </a:cubicBezTo>
                <a:cubicBezTo>
                  <a:pt x="16668" y="18165"/>
                  <a:pt x="16851" y="18663"/>
                  <a:pt x="17063" y="18663"/>
                </a:cubicBezTo>
                <a:cubicBezTo>
                  <a:pt x="17355" y="18663"/>
                  <a:pt x="17424" y="18353"/>
                  <a:pt x="17497" y="16624"/>
                </a:cubicBezTo>
                <a:cubicBezTo>
                  <a:pt x="17639" y="13223"/>
                  <a:pt x="17527" y="10733"/>
                  <a:pt x="17135" y="8660"/>
                </a:cubicBezTo>
                <a:cubicBezTo>
                  <a:pt x="16742" y="6588"/>
                  <a:pt x="16634" y="4902"/>
                  <a:pt x="16781" y="2979"/>
                </a:cubicBezTo>
                <a:cubicBezTo>
                  <a:pt x="16917" y="1202"/>
                  <a:pt x="17154" y="1414"/>
                  <a:pt x="17269" y="3416"/>
                </a:cubicBezTo>
                <a:cubicBezTo>
                  <a:pt x="17364" y="5069"/>
                  <a:pt x="17564" y="5754"/>
                  <a:pt x="17564" y="4436"/>
                </a:cubicBezTo>
                <a:cubicBezTo>
                  <a:pt x="17564" y="4073"/>
                  <a:pt x="17507" y="2924"/>
                  <a:pt x="17439" y="1862"/>
                </a:cubicBezTo>
                <a:cubicBezTo>
                  <a:pt x="17350" y="491"/>
                  <a:pt x="17168" y="-109"/>
                  <a:pt x="16992" y="17"/>
                </a:cubicBezTo>
                <a:close/>
                <a:moveTo>
                  <a:pt x="18266" y="17"/>
                </a:moveTo>
                <a:cubicBezTo>
                  <a:pt x="17736" y="17"/>
                  <a:pt x="17502" y="1320"/>
                  <a:pt x="17935" y="1862"/>
                </a:cubicBezTo>
                <a:lnTo>
                  <a:pt x="18150" y="2153"/>
                </a:lnTo>
                <a:lnTo>
                  <a:pt x="18172" y="10408"/>
                </a:lnTo>
                <a:cubicBezTo>
                  <a:pt x="18190" y="16894"/>
                  <a:pt x="18214" y="18663"/>
                  <a:pt x="18302" y="18663"/>
                </a:cubicBezTo>
                <a:cubicBezTo>
                  <a:pt x="18389" y="18663"/>
                  <a:pt x="18418" y="16894"/>
                  <a:pt x="18436" y="10408"/>
                </a:cubicBezTo>
                <a:cubicBezTo>
                  <a:pt x="18457" y="2563"/>
                  <a:pt x="18471" y="2119"/>
                  <a:pt x="18637" y="1862"/>
                </a:cubicBezTo>
                <a:cubicBezTo>
                  <a:pt x="19028" y="1259"/>
                  <a:pt x="18777" y="17"/>
                  <a:pt x="18266" y="17"/>
                </a:cubicBezTo>
                <a:close/>
                <a:moveTo>
                  <a:pt x="19125" y="17"/>
                </a:moveTo>
                <a:lnTo>
                  <a:pt x="19125" y="9340"/>
                </a:lnTo>
                <a:cubicBezTo>
                  <a:pt x="19125" y="14615"/>
                  <a:pt x="19155" y="18663"/>
                  <a:pt x="19196" y="18663"/>
                </a:cubicBezTo>
                <a:cubicBezTo>
                  <a:pt x="19237" y="18663"/>
                  <a:pt x="19281" y="17053"/>
                  <a:pt x="19295" y="15070"/>
                </a:cubicBezTo>
                <a:cubicBezTo>
                  <a:pt x="19318" y="11568"/>
                  <a:pt x="19325" y="11477"/>
                  <a:pt x="19590" y="11477"/>
                </a:cubicBezTo>
                <a:cubicBezTo>
                  <a:pt x="19802" y="11477"/>
                  <a:pt x="19866" y="11805"/>
                  <a:pt x="19885" y="13128"/>
                </a:cubicBezTo>
                <a:cubicBezTo>
                  <a:pt x="19943" y="17328"/>
                  <a:pt x="19990" y="18663"/>
                  <a:pt x="20082" y="18663"/>
                </a:cubicBezTo>
                <a:cubicBezTo>
                  <a:pt x="20191" y="18663"/>
                  <a:pt x="20169" y="12150"/>
                  <a:pt x="20055" y="10603"/>
                </a:cubicBezTo>
                <a:cubicBezTo>
                  <a:pt x="20019" y="10120"/>
                  <a:pt x="20024" y="9150"/>
                  <a:pt x="20064" y="8466"/>
                </a:cubicBezTo>
                <a:cubicBezTo>
                  <a:pt x="20104" y="7782"/>
                  <a:pt x="20135" y="6178"/>
                  <a:pt x="20135" y="4921"/>
                </a:cubicBezTo>
                <a:cubicBezTo>
                  <a:pt x="20137" y="1887"/>
                  <a:pt x="19876" y="17"/>
                  <a:pt x="19456" y="17"/>
                </a:cubicBezTo>
                <a:lnTo>
                  <a:pt x="19125" y="17"/>
                </a:lnTo>
                <a:close/>
                <a:moveTo>
                  <a:pt x="20439" y="17"/>
                </a:moveTo>
                <a:cubicBezTo>
                  <a:pt x="20321" y="17"/>
                  <a:pt x="20335" y="835"/>
                  <a:pt x="20569" y="6135"/>
                </a:cubicBezTo>
                <a:cubicBezTo>
                  <a:pt x="20730" y="9786"/>
                  <a:pt x="20842" y="13548"/>
                  <a:pt x="20842" y="15458"/>
                </a:cubicBezTo>
                <a:cubicBezTo>
                  <a:pt x="20842" y="17221"/>
                  <a:pt x="20875" y="18663"/>
                  <a:pt x="20918" y="18663"/>
                </a:cubicBezTo>
                <a:cubicBezTo>
                  <a:pt x="20961" y="18663"/>
                  <a:pt x="20998" y="17301"/>
                  <a:pt x="20998" y="15653"/>
                </a:cubicBezTo>
                <a:cubicBezTo>
                  <a:pt x="20998" y="14004"/>
                  <a:pt x="21086" y="10764"/>
                  <a:pt x="21195" y="8417"/>
                </a:cubicBezTo>
                <a:cubicBezTo>
                  <a:pt x="21512" y="1615"/>
                  <a:pt x="21557" y="17"/>
                  <a:pt x="21428" y="17"/>
                </a:cubicBezTo>
                <a:cubicBezTo>
                  <a:pt x="21366" y="17"/>
                  <a:pt x="21243" y="1793"/>
                  <a:pt x="21155" y="3950"/>
                </a:cubicBezTo>
                <a:cubicBezTo>
                  <a:pt x="21021" y="7235"/>
                  <a:pt x="20978" y="7683"/>
                  <a:pt x="20882" y="6815"/>
                </a:cubicBezTo>
                <a:cubicBezTo>
                  <a:pt x="20819" y="6245"/>
                  <a:pt x="20725" y="4469"/>
                  <a:pt x="20672" y="2882"/>
                </a:cubicBezTo>
                <a:cubicBezTo>
                  <a:pt x="20612" y="1088"/>
                  <a:pt x="20525" y="17"/>
                  <a:pt x="20439" y="17"/>
                </a:cubicBezTo>
                <a:close/>
                <a:moveTo>
                  <a:pt x="6125" y="1716"/>
                </a:moveTo>
                <a:cubicBezTo>
                  <a:pt x="6385" y="1716"/>
                  <a:pt x="6554" y="4734"/>
                  <a:pt x="6554" y="9340"/>
                </a:cubicBezTo>
                <a:cubicBezTo>
                  <a:pt x="6554" y="11465"/>
                  <a:pt x="6500" y="14033"/>
                  <a:pt x="6433" y="15070"/>
                </a:cubicBezTo>
                <a:cubicBezTo>
                  <a:pt x="6283" y="17406"/>
                  <a:pt x="5966" y="17538"/>
                  <a:pt x="5856" y="15313"/>
                </a:cubicBezTo>
                <a:cubicBezTo>
                  <a:pt x="5812" y="14410"/>
                  <a:pt x="5776" y="11734"/>
                  <a:pt x="5776" y="9340"/>
                </a:cubicBezTo>
                <a:cubicBezTo>
                  <a:pt x="5776" y="3966"/>
                  <a:pt x="5879" y="1716"/>
                  <a:pt x="6125" y="1716"/>
                </a:cubicBezTo>
                <a:close/>
                <a:moveTo>
                  <a:pt x="19617" y="1765"/>
                </a:moveTo>
                <a:cubicBezTo>
                  <a:pt x="19764" y="2021"/>
                  <a:pt x="19903" y="3371"/>
                  <a:pt x="19903" y="5601"/>
                </a:cubicBezTo>
                <a:cubicBezTo>
                  <a:pt x="19903" y="6697"/>
                  <a:pt x="19839" y="7982"/>
                  <a:pt x="19755" y="8466"/>
                </a:cubicBezTo>
                <a:cubicBezTo>
                  <a:pt x="19410" y="10472"/>
                  <a:pt x="19247" y="9076"/>
                  <a:pt x="19295" y="4533"/>
                </a:cubicBezTo>
                <a:cubicBezTo>
                  <a:pt x="19318" y="2343"/>
                  <a:pt x="19470" y="1509"/>
                  <a:pt x="19617" y="1765"/>
                </a:cubicBezTo>
                <a:close/>
                <a:moveTo>
                  <a:pt x="4685" y="1813"/>
                </a:moveTo>
                <a:cubicBezTo>
                  <a:pt x="4822" y="1725"/>
                  <a:pt x="4976" y="2598"/>
                  <a:pt x="5056" y="4241"/>
                </a:cubicBezTo>
                <a:cubicBezTo>
                  <a:pt x="5178" y="6751"/>
                  <a:pt x="5142" y="13769"/>
                  <a:pt x="4998" y="15653"/>
                </a:cubicBezTo>
                <a:cubicBezTo>
                  <a:pt x="4859" y="17470"/>
                  <a:pt x="4549" y="17277"/>
                  <a:pt x="4452" y="15313"/>
                </a:cubicBezTo>
                <a:cubicBezTo>
                  <a:pt x="4338" y="12990"/>
                  <a:pt x="4349" y="4882"/>
                  <a:pt x="4470" y="3076"/>
                </a:cubicBezTo>
                <a:cubicBezTo>
                  <a:pt x="4523" y="2295"/>
                  <a:pt x="4602" y="1867"/>
                  <a:pt x="4685" y="1813"/>
                </a:cubicBezTo>
                <a:close/>
                <a:moveTo>
                  <a:pt x="9210" y="1813"/>
                </a:moveTo>
                <a:cubicBezTo>
                  <a:pt x="9348" y="1725"/>
                  <a:pt x="9501" y="2596"/>
                  <a:pt x="9577" y="4241"/>
                </a:cubicBezTo>
                <a:cubicBezTo>
                  <a:pt x="9713" y="7173"/>
                  <a:pt x="9701" y="12805"/>
                  <a:pt x="9555" y="15070"/>
                </a:cubicBezTo>
                <a:cubicBezTo>
                  <a:pt x="9404" y="17406"/>
                  <a:pt x="9087" y="17538"/>
                  <a:pt x="8978" y="15313"/>
                </a:cubicBezTo>
                <a:cubicBezTo>
                  <a:pt x="8863" y="12990"/>
                  <a:pt x="8879" y="4882"/>
                  <a:pt x="9000" y="3076"/>
                </a:cubicBezTo>
                <a:cubicBezTo>
                  <a:pt x="9053" y="2292"/>
                  <a:pt x="9128" y="1867"/>
                  <a:pt x="9210" y="1813"/>
                </a:cubicBezTo>
                <a:close/>
              </a:path>
            </a:pathLst>
          </a:custGeom>
          <a:ln w="12700">
            <a:miter lim="400000"/>
          </a:ln>
        </p:spPr>
      </p:pic>
      <p:sp>
        <p:nvSpPr>
          <p:cNvPr id="318" name="The Cappadocian fathers"/>
          <p:cNvSpPr txBox="1"/>
          <p:nvPr/>
        </p:nvSpPr>
        <p:spPr>
          <a:xfrm>
            <a:off x="3057397" y="174749"/>
            <a:ext cx="6077205" cy="7899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lgn="ctr" defTabSz="457200">
              <a:defRPr sz="4000">
                <a:uFill>
                  <a:solidFill>
                    <a:srgbClr val="000000"/>
                  </a:solidFill>
                </a:uFill>
                <a:latin typeface="Avenir Black"/>
                <a:ea typeface="Avenir Black"/>
                <a:cs typeface="Avenir Black"/>
                <a:sym typeface="Avenir Black"/>
              </a:defRPr>
            </a:lvl1pPr>
          </a:lstStyle>
          <a:p>
            <a:pPr/>
            <a:r>
              <a:t>The Cappadocian fathers</a:t>
            </a:r>
          </a:p>
        </p:txBody>
      </p:sp>
      <p:sp>
        <p:nvSpPr>
          <p:cNvPr id="319" name="“We do not learn that the Father does anything on his own without the co-operation of the Son.  Nor does the Son act on his own without the Holy Spirit. ...  The Holy Trinity effects every act, not by separate action according to the number of persons, b"/>
          <p:cNvSpPr txBox="1"/>
          <p:nvPr/>
        </p:nvSpPr>
        <p:spPr>
          <a:xfrm>
            <a:off x="2857962" y="1347046"/>
            <a:ext cx="9185205" cy="46761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defTabSz="457200">
              <a:lnSpc>
                <a:spcPts val="5300"/>
              </a:lnSpc>
              <a:defRPr sz="3000">
                <a:uFill>
                  <a:solidFill>
                    <a:srgbClr val="000000"/>
                  </a:solidFill>
                </a:uFill>
                <a:latin typeface="+mn-lt"/>
                <a:ea typeface="+mn-ea"/>
                <a:cs typeface="+mn-cs"/>
                <a:sym typeface="Cambria"/>
              </a:defRPr>
            </a:pPr>
            <a:r>
              <a:t> “We do not learn that the Father does anything on his own without the co-operation of the Son.  Nor does the Son act on his own without the Holy Spirit. ...  The Holy Trinity effects every act, not by separate action according to the number of persons, but so that there is one motion and disposition of the goodwill that proceeds from the Father, through the Son to the Spirit.  So we cannot call these who jointly, inseparably and mutually exercise divine superintending power and activity to us and all creation, three Gods.”</a:t>
            </a:r>
            <a:r>
              <a:rPr>
                <a:latin typeface="Times Roman"/>
                <a:ea typeface="Times Roman"/>
                <a:cs typeface="Times Roman"/>
                <a:sym typeface="Times Roman"/>
              </a:rPr>
              <a:t> </a:t>
            </a:r>
          </a:p>
        </p:txBody>
      </p:sp>
      <p:sp>
        <p:nvSpPr>
          <p:cNvPr id="320" name="(Gregory of Nyssa,  That there are not Three Gods)"/>
          <p:cNvSpPr txBox="1"/>
          <p:nvPr/>
        </p:nvSpPr>
        <p:spPr>
          <a:xfrm>
            <a:off x="2931392" y="6381394"/>
            <a:ext cx="4133786" cy="3073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defTabSz="457200">
              <a:defRPr sz="1466">
                <a:uFill>
                  <a:solidFill>
                    <a:srgbClr val="000000"/>
                  </a:solidFill>
                </a:uFill>
                <a:latin typeface="+mn-lt"/>
                <a:ea typeface="+mn-ea"/>
                <a:cs typeface="+mn-cs"/>
                <a:sym typeface="Cambria"/>
              </a:defRPr>
            </a:pPr>
            <a:r>
              <a:t>(Gregory of Nyssa,  That there are not Three Gods)</a:t>
            </a:r>
            <a:r>
              <a:rPr sz="1200">
                <a:latin typeface="Times Roman"/>
                <a:ea typeface="Times Roman"/>
                <a:cs typeface="Times Roman"/>
                <a:sym typeface="Times Roman"/>
              </a:rPr>
              <a:t> </a:t>
            </a:r>
          </a:p>
        </p:txBody>
      </p:sp>
      <p:grpSp>
        <p:nvGrpSpPr>
          <p:cNvPr id="323" name="Image"/>
          <p:cNvGrpSpPr/>
          <p:nvPr/>
        </p:nvGrpSpPr>
        <p:grpSpPr>
          <a:xfrm>
            <a:off x="14816" y="1689100"/>
            <a:ext cx="2667001" cy="3517900"/>
            <a:chOff x="0" y="0"/>
            <a:chExt cx="2667000" cy="3517900"/>
          </a:xfrm>
        </p:grpSpPr>
        <p:pic>
          <p:nvPicPr>
            <p:cNvPr id="322" name="Image" descr="Image"/>
            <p:cNvPicPr>
              <a:picLocks noChangeAspect="1"/>
            </p:cNvPicPr>
            <p:nvPr/>
          </p:nvPicPr>
          <p:blipFill>
            <a:blip r:embed="rId4">
              <a:extLst/>
            </a:blip>
            <a:stretch>
              <a:fillRect/>
            </a:stretch>
          </p:blipFill>
          <p:spPr>
            <a:xfrm>
              <a:off x="114300" y="76200"/>
              <a:ext cx="2451100" cy="3327400"/>
            </a:xfrm>
            <a:prstGeom prst="rect">
              <a:avLst/>
            </a:prstGeom>
            <a:ln>
              <a:noFill/>
            </a:ln>
            <a:effectLst/>
          </p:spPr>
        </p:pic>
        <p:pic>
          <p:nvPicPr>
            <p:cNvPr id="321" name="Image" descr="Image"/>
            <p:cNvPicPr>
              <a:picLocks noChangeAspect="0"/>
            </p:cNvPicPr>
            <p:nvPr/>
          </p:nvPicPr>
          <p:blipFill>
            <a:blip r:embed="rId5">
              <a:extLst/>
            </a:blip>
            <a:stretch>
              <a:fillRect/>
            </a:stretch>
          </p:blipFill>
          <p:spPr>
            <a:xfrm>
              <a:off x="0" y="0"/>
              <a:ext cx="2667000" cy="3517900"/>
            </a:xfrm>
            <a:prstGeom prst="rect">
              <a:avLst/>
            </a:prstGeom>
            <a:effectLst/>
          </p:spPr>
        </p:pic>
      </p:grpSp>
    </p:spTree>
  </p:cSld>
  <p:clrMapOvr>
    <a:masterClrMapping/>
  </p:clrMapOvr>
  <p:transition xmlns:p14="http://schemas.microsoft.com/office/powerpoint/2010/main" spd="med" advClick="1"/>
</p:sld>
</file>

<file path=ppt/slides/slide3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25" name="Image" descr="Image"/>
          <p:cNvPicPr>
            <a:picLocks noChangeAspect="1"/>
          </p:cNvPicPr>
          <p:nvPr/>
        </p:nvPicPr>
        <p:blipFill>
          <a:blip r:embed="rId2">
            <a:alphaModFix amt="12222"/>
            <a:extLst/>
          </a:blip>
          <a:stretch>
            <a:fillRect/>
          </a:stretch>
        </p:blipFill>
        <p:spPr>
          <a:xfrm>
            <a:off x="1663445" y="108862"/>
            <a:ext cx="8865110" cy="6640276"/>
          </a:xfrm>
          <a:prstGeom prst="rect">
            <a:avLst/>
          </a:prstGeom>
          <a:ln w="12700">
            <a:miter lim="400000"/>
          </a:ln>
        </p:spPr>
      </p:pic>
      <p:pic>
        <p:nvPicPr>
          <p:cNvPr id="326" name="Copy of TrainingWORKS -LMAP mono (transparent).png" descr="Copy of TrainingWORKS -LMAP mono (transparent).png"/>
          <p:cNvPicPr>
            <a:picLocks noChangeAspect="1"/>
          </p:cNvPicPr>
          <p:nvPr/>
        </p:nvPicPr>
        <p:blipFill>
          <a:blip r:embed="rId3">
            <a:extLst/>
          </a:blip>
          <a:stretch>
            <a:fillRect/>
          </a:stretch>
        </p:blipFill>
        <p:spPr>
          <a:xfrm>
            <a:off x="196644" y="5893310"/>
            <a:ext cx="2011318" cy="525211"/>
          </a:xfrm>
          <a:prstGeom prst="rect">
            <a:avLst/>
          </a:prstGeom>
          <a:ln w="12700">
            <a:miter lim="400000"/>
          </a:ln>
        </p:spPr>
      </p:pic>
      <p:pic>
        <p:nvPicPr>
          <p:cNvPr id="327" name="TrainingWORKS SOM-LMAP mono.png" descr="TrainingWORKS SOM-LMAP mono.png"/>
          <p:cNvPicPr>
            <a:picLocks noChangeAspect="1"/>
          </p:cNvPicPr>
          <p:nvPr/>
        </p:nvPicPr>
        <p:blipFill>
          <a:blip r:embed="rId4">
            <a:extLst/>
          </a:blip>
          <a:srcRect l="8127" t="56659" r="57452" b="39204"/>
          <a:stretch>
            <a:fillRect/>
          </a:stretch>
        </p:blipFill>
        <p:spPr>
          <a:xfrm>
            <a:off x="248905" y="6458649"/>
            <a:ext cx="1907698" cy="152832"/>
          </a:xfrm>
          <a:custGeom>
            <a:avLst/>
            <a:gdLst/>
            <a:ahLst/>
            <a:cxnLst>
              <a:cxn ang="0">
                <a:pos x="wd2" y="hd2"/>
              </a:cxn>
              <a:cxn ang="5400000">
                <a:pos x="wd2" y="hd2"/>
              </a:cxn>
              <a:cxn ang="10800000">
                <a:pos x="wd2" y="hd2"/>
              </a:cxn>
              <a:cxn ang="16200000">
                <a:pos x="wd2" y="hd2"/>
              </a:cxn>
            </a:cxnLst>
            <a:rect l="0" t="0" r="r" b="b"/>
            <a:pathLst>
              <a:path w="21496" h="18699" fill="norm" stroke="1" extrusionOk="0">
                <a:moveTo>
                  <a:pt x="521" y="17"/>
                </a:moveTo>
                <a:cubicBezTo>
                  <a:pt x="345" y="143"/>
                  <a:pt x="173" y="962"/>
                  <a:pt x="106" y="2445"/>
                </a:cubicBezTo>
                <a:cubicBezTo>
                  <a:pt x="-20" y="5205"/>
                  <a:pt x="77" y="7780"/>
                  <a:pt x="374" y="9437"/>
                </a:cubicBezTo>
                <a:cubicBezTo>
                  <a:pt x="732" y="11433"/>
                  <a:pt x="857" y="12724"/>
                  <a:pt x="857" y="14487"/>
                </a:cubicBezTo>
                <a:cubicBezTo>
                  <a:pt x="857" y="17769"/>
                  <a:pt x="322" y="18133"/>
                  <a:pt x="208" y="14924"/>
                </a:cubicBezTo>
                <a:cubicBezTo>
                  <a:pt x="182" y="14185"/>
                  <a:pt x="123" y="13565"/>
                  <a:pt x="79" y="13565"/>
                </a:cubicBezTo>
                <a:cubicBezTo>
                  <a:pt x="-43" y="13565"/>
                  <a:pt x="-20" y="15846"/>
                  <a:pt x="119" y="17352"/>
                </a:cubicBezTo>
                <a:cubicBezTo>
                  <a:pt x="194" y="18165"/>
                  <a:pt x="381" y="18663"/>
                  <a:pt x="593" y="18663"/>
                </a:cubicBezTo>
                <a:cubicBezTo>
                  <a:pt x="885" y="18663"/>
                  <a:pt x="954" y="18353"/>
                  <a:pt x="1027" y="16624"/>
                </a:cubicBezTo>
                <a:cubicBezTo>
                  <a:pt x="1169" y="13223"/>
                  <a:pt x="1053" y="10733"/>
                  <a:pt x="660" y="8660"/>
                </a:cubicBezTo>
                <a:cubicBezTo>
                  <a:pt x="268" y="6588"/>
                  <a:pt x="164" y="4902"/>
                  <a:pt x="311" y="2979"/>
                </a:cubicBezTo>
                <a:cubicBezTo>
                  <a:pt x="447" y="1202"/>
                  <a:pt x="684" y="1414"/>
                  <a:pt x="799" y="3416"/>
                </a:cubicBezTo>
                <a:cubicBezTo>
                  <a:pt x="894" y="5069"/>
                  <a:pt x="1089" y="5754"/>
                  <a:pt x="1089" y="4436"/>
                </a:cubicBezTo>
                <a:cubicBezTo>
                  <a:pt x="1089" y="4073"/>
                  <a:pt x="1037" y="2924"/>
                  <a:pt x="969" y="1862"/>
                </a:cubicBezTo>
                <a:cubicBezTo>
                  <a:pt x="880" y="491"/>
                  <a:pt x="698" y="-109"/>
                  <a:pt x="521" y="17"/>
                </a:cubicBezTo>
                <a:close/>
                <a:moveTo>
                  <a:pt x="1872" y="17"/>
                </a:moveTo>
                <a:cubicBezTo>
                  <a:pt x="1453" y="17"/>
                  <a:pt x="1326" y="2179"/>
                  <a:pt x="1326" y="9340"/>
                </a:cubicBezTo>
                <a:cubicBezTo>
                  <a:pt x="1326" y="12999"/>
                  <a:pt x="1367" y="15529"/>
                  <a:pt x="1447" y="16770"/>
                </a:cubicBezTo>
                <a:cubicBezTo>
                  <a:pt x="1536" y="18145"/>
                  <a:pt x="1648" y="18673"/>
                  <a:pt x="1859" y="18663"/>
                </a:cubicBezTo>
                <a:cubicBezTo>
                  <a:pt x="2203" y="18648"/>
                  <a:pt x="2300" y="17997"/>
                  <a:pt x="2373" y="15458"/>
                </a:cubicBezTo>
                <a:cubicBezTo>
                  <a:pt x="2414" y="14038"/>
                  <a:pt x="2397" y="13565"/>
                  <a:pt x="2306" y="13565"/>
                </a:cubicBezTo>
                <a:cubicBezTo>
                  <a:pt x="2238" y="13565"/>
                  <a:pt x="2185" y="14144"/>
                  <a:pt x="2185" y="14827"/>
                </a:cubicBezTo>
                <a:cubicBezTo>
                  <a:pt x="2185" y="16959"/>
                  <a:pt x="1919" y="17927"/>
                  <a:pt x="1729" y="16478"/>
                </a:cubicBezTo>
                <a:cubicBezTo>
                  <a:pt x="1585" y="15380"/>
                  <a:pt x="1559" y="14351"/>
                  <a:pt x="1559" y="9389"/>
                </a:cubicBezTo>
                <a:cubicBezTo>
                  <a:pt x="1559" y="5366"/>
                  <a:pt x="1596" y="3301"/>
                  <a:pt x="1675" y="2590"/>
                </a:cubicBezTo>
                <a:cubicBezTo>
                  <a:pt x="1836" y="1138"/>
                  <a:pt x="2055" y="1819"/>
                  <a:pt x="2145" y="4047"/>
                </a:cubicBezTo>
                <a:cubicBezTo>
                  <a:pt x="2227" y="6087"/>
                  <a:pt x="2418" y="6666"/>
                  <a:pt x="2418" y="4873"/>
                </a:cubicBezTo>
                <a:cubicBezTo>
                  <a:pt x="2418" y="2178"/>
                  <a:pt x="2175" y="17"/>
                  <a:pt x="1872" y="17"/>
                </a:cubicBezTo>
                <a:close/>
                <a:moveTo>
                  <a:pt x="2802" y="17"/>
                </a:moveTo>
                <a:cubicBezTo>
                  <a:pt x="2760" y="17"/>
                  <a:pt x="2731" y="4046"/>
                  <a:pt x="2731" y="9340"/>
                </a:cubicBezTo>
                <a:cubicBezTo>
                  <a:pt x="2731" y="14634"/>
                  <a:pt x="2760" y="18663"/>
                  <a:pt x="2802" y="18663"/>
                </a:cubicBezTo>
                <a:cubicBezTo>
                  <a:pt x="2843" y="18663"/>
                  <a:pt x="2887" y="16849"/>
                  <a:pt x="2901" y="14633"/>
                </a:cubicBezTo>
                <a:lnTo>
                  <a:pt x="2927" y="10603"/>
                </a:lnTo>
                <a:lnTo>
                  <a:pt x="3276" y="10603"/>
                </a:lnTo>
                <a:lnTo>
                  <a:pt x="3629" y="10603"/>
                </a:lnTo>
                <a:lnTo>
                  <a:pt x="3652" y="14633"/>
                </a:lnTo>
                <a:cubicBezTo>
                  <a:pt x="3665" y="16849"/>
                  <a:pt x="3710" y="18663"/>
                  <a:pt x="3750" y="18663"/>
                </a:cubicBezTo>
                <a:cubicBezTo>
                  <a:pt x="3792" y="18663"/>
                  <a:pt x="3822" y="14634"/>
                  <a:pt x="3822" y="9340"/>
                </a:cubicBezTo>
                <a:cubicBezTo>
                  <a:pt x="3822" y="4046"/>
                  <a:pt x="3792" y="17"/>
                  <a:pt x="3750" y="17"/>
                </a:cubicBezTo>
                <a:cubicBezTo>
                  <a:pt x="3710" y="17"/>
                  <a:pt x="3665" y="1831"/>
                  <a:pt x="3652" y="4047"/>
                </a:cubicBezTo>
                <a:lnTo>
                  <a:pt x="3629" y="8078"/>
                </a:lnTo>
                <a:lnTo>
                  <a:pt x="3276" y="8078"/>
                </a:lnTo>
                <a:lnTo>
                  <a:pt x="2927" y="8078"/>
                </a:lnTo>
                <a:lnTo>
                  <a:pt x="2901" y="4047"/>
                </a:lnTo>
                <a:cubicBezTo>
                  <a:pt x="2887" y="1831"/>
                  <a:pt x="2843" y="17"/>
                  <a:pt x="2802" y="17"/>
                </a:cubicBezTo>
                <a:close/>
                <a:moveTo>
                  <a:pt x="4774" y="17"/>
                </a:moveTo>
                <a:cubicBezTo>
                  <a:pt x="4616" y="24"/>
                  <a:pt x="4445" y="296"/>
                  <a:pt x="4394" y="648"/>
                </a:cubicBezTo>
                <a:cubicBezTo>
                  <a:pt x="4255" y="1608"/>
                  <a:pt x="4135" y="5644"/>
                  <a:pt x="4135" y="9340"/>
                </a:cubicBezTo>
                <a:cubicBezTo>
                  <a:pt x="4135" y="13037"/>
                  <a:pt x="4255" y="17023"/>
                  <a:pt x="4394" y="17983"/>
                </a:cubicBezTo>
                <a:cubicBezTo>
                  <a:pt x="4559" y="19125"/>
                  <a:pt x="5017" y="18696"/>
                  <a:pt x="5163" y="17255"/>
                </a:cubicBezTo>
                <a:cubicBezTo>
                  <a:pt x="5276" y="16146"/>
                  <a:pt x="5306" y="14601"/>
                  <a:pt x="5306" y="9826"/>
                </a:cubicBezTo>
                <a:cubicBezTo>
                  <a:pt x="5306" y="2230"/>
                  <a:pt x="5185" y="-2"/>
                  <a:pt x="4774" y="17"/>
                </a:cubicBezTo>
                <a:close/>
                <a:moveTo>
                  <a:pt x="6201" y="17"/>
                </a:moveTo>
                <a:cubicBezTo>
                  <a:pt x="6039" y="-77"/>
                  <a:pt x="5869" y="375"/>
                  <a:pt x="5763" y="1425"/>
                </a:cubicBezTo>
                <a:cubicBezTo>
                  <a:pt x="5569" y="3326"/>
                  <a:pt x="5552" y="15305"/>
                  <a:pt x="5740" y="17352"/>
                </a:cubicBezTo>
                <a:cubicBezTo>
                  <a:pt x="5901" y="19101"/>
                  <a:pt x="6387" y="19033"/>
                  <a:pt x="6567" y="17255"/>
                </a:cubicBezTo>
                <a:cubicBezTo>
                  <a:pt x="6757" y="15389"/>
                  <a:pt x="6773" y="4754"/>
                  <a:pt x="6590" y="1911"/>
                </a:cubicBezTo>
                <a:cubicBezTo>
                  <a:pt x="6515" y="755"/>
                  <a:pt x="6363" y="111"/>
                  <a:pt x="6201" y="17"/>
                </a:cubicBezTo>
                <a:close/>
                <a:moveTo>
                  <a:pt x="7140" y="17"/>
                </a:moveTo>
                <a:cubicBezTo>
                  <a:pt x="7047" y="17"/>
                  <a:pt x="7024" y="1715"/>
                  <a:pt x="7024" y="9340"/>
                </a:cubicBezTo>
                <a:lnTo>
                  <a:pt x="7024" y="18663"/>
                </a:lnTo>
                <a:lnTo>
                  <a:pt x="7493" y="18663"/>
                </a:lnTo>
                <a:cubicBezTo>
                  <a:pt x="8026" y="18663"/>
                  <a:pt x="8131" y="17214"/>
                  <a:pt x="7627" y="16818"/>
                </a:cubicBezTo>
                <a:lnTo>
                  <a:pt x="7296" y="16527"/>
                </a:lnTo>
                <a:lnTo>
                  <a:pt x="7274" y="8272"/>
                </a:lnTo>
                <a:cubicBezTo>
                  <a:pt x="7256" y="1688"/>
                  <a:pt x="7231" y="17"/>
                  <a:pt x="7140" y="17"/>
                </a:cubicBezTo>
                <a:close/>
                <a:moveTo>
                  <a:pt x="9291" y="17"/>
                </a:moveTo>
                <a:cubicBezTo>
                  <a:pt x="8837" y="17"/>
                  <a:pt x="8741" y="1566"/>
                  <a:pt x="8741" y="9049"/>
                </a:cubicBezTo>
                <a:cubicBezTo>
                  <a:pt x="8741" y="12545"/>
                  <a:pt x="8777" y="16110"/>
                  <a:pt x="8821" y="17012"/>
                </a:cubicBezTo>
                <a:cubicBezTo>
                  <a:pt x="8882" y="18253"/>
                  <a:pt x="8986" y="18663"/>
                  <a:pt x="9246" y="18663"/>
                </a:cubicBezTo>
                <a:cubicBezTo>
                  <a:pt x="9710" y="18663"/>
                  <a:pt x="9832" y="16717"/>
                  <a:pt x="9832" y="9340"/>
                </a:cubicBezTo>
                <a:cubicBezTo>
                  <a:pt x="9832" y="2185"/>
                  <a:pt x="9709" y="17"/>
                  <a:pt x="9291" y="17"/>
                </a:cubicBezTo>
                <a:close/>
                <a:moveTo>
                  <a:pt x="10145" y="17"/>
                </a:moveTo>
                <a:lnTo>
                  <a:pt x="10145" y="9340"/>
                </a:lnTo>
                <a:cubicBezTo>
                  <a:pt x="10145" y="16911"/>
                  <a:pt x="10170" y="18663"/>
                  <a:pt x="10261" y="18663"/>
                </a:cubicBezTo>
                <a:cubicBezTo>
                  <a:pt x="10341" y="18663"/>
                  <a:pt x="10379" y="17462"/>
                  <a:pt x="10395" y="14633"/>
                </a:cubicBezTo>
                <a:cubicBezTo>
                  <a:pt x="10419" y="10643"/>
                  <a:pt x="10423" y="10620"/>
                  <a:pt x="10713" y="10360"/>
                </a:cubicBezTo>
                <a:cubicBezTo>
                  <a:pt x="10874" y="10215"/>
                  <a:pt x="11004" y="9750"/>
                  <a:pt x="11004" y="9340"/>
                </a:cubicBezTo>
                <a:cubicBezTo>
                  <a:pt x="11004" y="8930"/>
                  <a:pt x="10874" y="8465"/>
                  <a:pt x="10713" y="8320"/>
                </a:cubicBezTo>
                <a:cubicBezTo>
                  <a:pt x="10435" y="8070"/>
                  <a:pt x="10418" y="7934"/>
                  <a:pt x="10418" y="5115"/>
                </a:cubicBezTo>
                <a:cubicBezTo>
                  <a:pt x="10418" y="2176"/>
                  <a:pt x="10422" y="2118"/>
                  <a:pt x="10789" y="1862"/>
                </a:cubicBezTo>
                <a:cubicBezTo>
                  <a:pt x="11344" y="1475"/>
                  <a:pt x="11238" y="17"/>
                  <a:pt x="10655" y="17"/>
                </a:cubicBezTo>
                <a:lnTo>
                  <a:pt x="10145" y="17"/>
                </a:lnTo>
                <a:close/>
                <a:moveTo>
                  <a:pt x="12095" y="17"/>
                </a:moveTo>
                <a:cubicBezTo>
                  <a:pt x="11955" y="17"/>
                  <a:pt x="11943" y="690"/>
                  <a:pt x="11943" y="9340"/>
                </a:cubicBezTo>
                <a:cubicBezTo>
                  <a:pt x="11943" y="16911"/>
                  <a:pt x="11963" y="18663"/>
                  <a:pt x="12055" y="18663"/>
                </a:cubicBezTo>
                <a:cubicBezTo>
                  <a:pt x="12134" y="18663"/>
                  <a:pt x="12176" y="17462"/>
                  <a:pt x="12193" y="14633"/>
                </a:cubicBezTo>
                <a:cubicBezTo>
                  <a:pt x="12223" y="9612"/>
                  <a:pt x="12338" y="9664"/>
                  <a:pt x="12484" y="14779"/>
                </a:cubicBezTo>
                <a:cubicBezTo>
                  <a:pt x="12545" y="16931"/>
                  <a:pt x="12629" y="18576"/>
                  <a:pt x="12672" y="18421"/>
                </a:cubicBezTo>
                <a:cubicBezTo>
                  <a:pt x="12715" y="18265"/>
                  <a:pt x="12806" y="16379"/>
                  <a:pt x="12873" y="14196"/>
                </a:cubicBezTo>
                <a:cubicBezTo>
                  <a:pt x="12940" y="12012"/>
                  <a:pt x="13031" y="10092"/>
                  <a:pt x="13074" y="9971"/>
                </a:cubicBezTo>
                <a:cubicBezTo>
                  <a:pt x="13117" y="9851"/>
                  <a:pt x="13164" y="11747"/>
                  <a:pt x="13177" y="14196"/>
                </a:cubicBezTo>
                <a:cubicBezTo>
                  <a:pt x="13194" y="17399"/>
                  <a:pt x="13230" y="18663"/>
                  <a:pt x="13311" y="18663"/>
                </a:cubicBezTo>
                <a:cubicBezTo>
                  <a:pt x="13403" y="18663"/>
                  <a:pt x="13423" y="16918"/>
                  <a:pt x="13423" y="9340"/>
                </a:cubicBezTo>
                <a:cubicBezTo>
                  <a:pt x="13423" y="621"/>
                  <a:pt x="13415" y="17"/>
                  <a:pt x="13271" y="17"/>
                </a:cubicBezTo>
                <a:cubicBezTo>
                  <a:pt x="13147" y="17"/>
                  <a:pt x="13084" y="1200"/>
                  <a:pt x="12949" y="6135"/>
                </a:cubicBezTo>
                <a:cubicBezTo>
                  <a:pt x="12856" y="9517"/>
                  <a:pt x="12752" y="12658"/>
                  <a:pt x="12716" y="13079"/>
                </a:cubicBezTo>
                <a:cubicBezTo>
                  <a:pt x="12641" y="13980"/>
                  <a:pt x="12541" y="11628"/>
                  <a:pt x="12368" y="4873"/>
                </a:cubicBezTo>
                <a:cubicBezTo>
                  <a:pt x="12271" y="1091"/>
                  <a:pt x="12212" y="17"/>
                  <a:pt x="12095" y="17"/>
                </a:cubicBezTo>
                <a:close/>
                <a:moveTo>
                  <a:pt x="13893" y="17"/>
                </a:moveTo>
                <a:cubicBezTo>
                  <a:pt x="13845" y="17"/>
                  <a:pt x="13816" y="3685"/>
                  <a:pt x="13816" y="9340"/>
                </a:cubicBezTo>
                <a:cubicBezTo>
                  <a:pt x="13816" y="14995"/>
                  <a:pt x="13845" y="18663"/>
                  <a:pt x="13893" y="18663"/>
                </a:cubicBezTo>
                <a:cubicBezTo>
                  <a:pt x="13940" y="18663"/>
                  <a:pt x="13973" y="14995"/>
                  <a:pt x="13973" y="9340"/>
                </a:cubicBezTo>
                <a:cubicBezTo>
                  <a:pt x="13973" y="3685"/>
                  <a:pt x="13940" y="17"/>
                  <a:pt x="13893" y="17"/>
                </a:cubicBezTo>
                <a:close/>
                <a:moveTo>
                  <a:pt x="15417" y="17"/>
                </a:moveTo>
                <a:cubicBezTo>
                  <a:pt x="15326" y="17"/>
                  <a:pt x="15297" y="1153"/>
                  <a:pt x="15297" y="5067"/>
                </a:cubicBezTo>
                <a:cubicBezTo>
                  <a:pt x="15297" y="7838"/>
                  <a:pt x="15269" y="10292"/>
                  <a:pt x="15230" y="10554"/>
                </a:cubicBezTo>
                <a:cubicBezTo>
                  <a:pt x="15191" y="10816"/>
                  <a:pt x="15037" y="8664"/>
                  <a:pt x="14890" y="5747"/>
                </a:cubicBezTo>
                <a:cubicBezTo>
                  <a:pt x="14742" y="2830"/>
                  <a:pt x="14563" y="313"/>
                  <a:pt x="14492" y="162"/>
                </a:cubicBezTo>
                <a:cubicBezTo>
                  <a:pt x="14377" y="-80"/>
                  <a:pt x="14362" y="994"/>
                  <a:pt x="14362" y="9292"/>
                </a:cubicBezTo>
                <a:cubicBezTo>
                  <a:pt x="14362" y="17075"/>
                  <a:pt x="14381" y="18663"/>
                  <a:pt x="14478" y="18663"/>
                </a:cubicBezTo>
                <a:cubicBezTo>
                  <a:pt x="14570" y="18663"/>
                  <a:pt x="14595" y="17515"/>
                  <a:pt x="14595" y="13225"/>
                </a:cubicBezTo>
                <a:cubicBezTo>
                  <a:pt x="14595" y="10220"/>
                  <a:pt x="14629" y="7482"/>
                  <a:pt x="14671" y="7203"/>
                </a:cubicBezTo>
                <a:cubicBezTo>
                  <a:pt x="14712" y="6925"/>
                  <a:pt x="14872" y="9407"/>
                  <a:pt x="15024" y="12691"/>
                </a:cubicBezTo>
                <a:cubicBezTo>
                  <a:pt x="15432" y="21491"/>
                  <a:pt x="15534" y="20833"/>
                  <a:pt x="15534" y="9340"/>
                </a:cubicBezTo>
                <a:cubicBezTo>
                  <a:pt x="15534" y="1612"/>
                  <a:pt x="15514" y="17"/>
                  <a:pt x="15417" y="17"/>
                </a:cubicBezTo>
                <a:close/>
                <a:moveTo>
                  <a:pt x="16039" y="17"/>
                </a:moveTo>
                <a:cubicBezTo>
                  <a:pt x="15942" y="17"/>
                  <a:pt x="15923" y="1612"/>
                  <a:pt x="15923" y="9340"/>
                </a:cubicBezTo>
                <a:cubicBezTo>
                  <a:pt x="15923" y="17068"/>
                  <a:pt x="15942" y="18663"/>
                  <a:pt x="16039" y="18663"/>
                </a:cubicBezTo>
                <a:cubicBezTo>
                  <a:pt x="16136" y="18663"/>
                  <a:pt x="16155" y="17068"/>
                  <a:pt x="16155" y="9340"/>
                </a:cubicBezTo>
                <a:cubicBezTo>
                  <a:pt x="16155" y="1612"/>
                  <a:pt x="16136" y="17"/>
                  <a:pt x="16039" y="17"/>
                </a:cubicBezTo>
                <a:close/>
                <a:moveTo>
                  <a:pt x="16992" y="17"/>
                </a:moveTo>
                <a:cubicBezTo>
                  <a:pt x="16815" y="143"/>
                  <a:pt x="16643" y="962"/>
                  <a:pt x="16576" y="2445"/>
                </a:cubicBezTo>
                <a:cubicBezTo>
                  <a:pt x="16450" y="5205"/>
                  <a:pt x="16547" y="7780"/>
                  <a:pt x="16844" y="9437"/>
                </a:cubicBezTo>
                <a:cubicBezTo>
                  <a:pt x="17340" y="12200"/>
                  <a:pt x="17483" y="15168"/>
                  <a:pt x="17193" y="16818"/>
                </a:cubicBezTo>
                <a:cubicBezTo>
                  <a:pt x="17017" y="17817"/>
                  <a:pt x="16705" y="16581"/>
                  <a:pt x="16705" y="14876"/>
                </a:cubicBezTo>
                <a:cubicBezTo>
                  <a:pt x="16705" y="14161"/>
                  <a:pt x="16649" y="13565"/>
                  <a:pt x="16585" y="13565"/>
                </a:cubicBezTo>
                <a:cubicBezTo>
                  <a:pt x="16432" y="13565"/>
                  <a:pt x="16438" y="15663"/>
                  <a:pt x="16594" y="17352"/>
                </a:cubicBezTo>
                <a:cubicBezTo>
                  <a:pt x="16668" y="18165"/>
                  <a:pt x="16851" y="18663"/>
                  <a:pt x="17063" y="18663"/>
                </a:cubicBezTo>
                <a:cubicBezTo>
                  <a:pt x="17355" y="18663"/>
                  <a:pt x="17424" y="18353"/>
                  <a:pt x="17497" y="16624"/>
                </a:cubicBezTo>
                <a:cubicBezTo>
                  <a:pt x="17639" y="13223"/>
                  <a:pt x="17527" y="10733"/>
                  <a:pt x="17135" y="8660"/>
                </a:cubicBezTo>
                <a:cubicBezTo>
                  <a:pt x="16742" y="6588"/>
                  <a:pt x="16634" y="4902"/>
                  <a:pt x="16781" y="2979"/>
                </a:cubicBezTo>
                <a:cubicBezTo>
                  <a:pt x="16917" y="1202"/>
                  <a:pt x="17154" y="1414"/>
                  <a:pt x="17269" y="3416"/>
                </a:cubicBezTo>
                <a:cubicBezTo>
                  <a:pt x="17364" y="5069"/>
                  <a:pt x="17564" y="5754"/>
                  <a:pt x="17564" y="4436"/>
                </a:cubicBezTo>
                <a:cubicBezTo>
                  <a:pt x="17564" y="4073"/>
                  <a:pt x="17507" y="2924"/>
                  <a:pt x="17439" y="1862"/>
                </a:cubicBezTo>
                <a:cubicBezTo>
                  <a:pt x="17350" y="491"/>
                  <a:pt x="17168" y="-109"/>
                  <a:pt x="16992" y="17"/>
                </a:cubicBezTo>
                <a:close/>
                <a:moveTo>
                  <a:pt x="18266" y="17"/>
                </a:moveTo>
                <a:cubicBezTo>
                  <a:pt x="17736" y="17"/>
                  <a:pt x="17502" y="1320"/>
                  <a:pt x="17935" y="1862"/>
                </a:cubicBezTo>
                <a:lnTo>
                  <a:pt x="18150" y="2153"/>
                </a:lnTo>
                <a:lnTo>
                  <a:pt x="18172" y="10408"/>
                </a:lnTo>
                <a:cubicBezTo>
                  <a:pt x="18190" y="16894"/>
                  <a:pt x="18214" y="18663"/>
                  <a:pt x="18302" y="18663"/>
                </a:cubicBezTo>
                <a:cubicBezTo>
                  <a:pt x="18389" y="18663"/>
                  <a:pt x="18418" y="16894"/>
                  <a:pt x="18436" y="10408"/>
                </a:cubicBezTo>
                <a:cubicBezTo>
                  <a:pt x="18457" y="2563"/>
                  <a:pt x="18471" y="2119"/>
                  <a:pt x="18637" y="1862"/>
                </a:cubicBezTo>
                <a:cubicBezTo>
                  <a:pt x="19028" y="1259"/>
                  <a:pt x="18777" y="17"/>
                  <a:pt x="18266" y="17"/>
                </a:cubicBezTo>
                <a:close/>
                <a:moveTo>
                  <a:pt x="19125" y="17"/>
                </a:moveTo>
                <a:lnTo>
                  <a:pt x="19125" y="9340"/>
                </a:lnTo>
                <a:cubicBezTo>
                  <a:pt x="19125" y="14615"/>
                  <a:pt x="19155" y="18663"/>
                  <a:pt x="19196" y="18663"/>
                </a:cubicBezTo>
                <a:cubicBezTo>
                  <a:pt x="19237" y="18663"/>
                  <a:pt x="19281" y="17053"/>
                  <a:pt x="19295" y="15070"/>
                </a:cubicBezTo>
                <a:cubicBezTo>
                  <a:pt x="19318" y="11568"/>
                  <a:pt x="19325" y="11477"/>
                  <a:pt x="19590" y="11477"/>
                </a:cubicBezTo>
                <a:cubicBezTo>
                  <a:pt x="19802" y="11477"/>
                  <a:pt x="19866" y="11805"/>
                  <a:pt x="19885" y="13128"/>
                </a:cubicBezTo>
                <a:cubicBezTo>
                  <a:pt x="19943" y="17328"/>
                  <a:pt x="19990" y="18663"/>
                  <a:pt x="20082" y="18663"/>
                </a:cubicBezTo>
                <a:cubicBezTo>
                  <a:pt x="20191" y="18663"/>
                  <a:pt x="20169" y="12150"/>
                  <a:pt x="20055" y="10603"/>
                </a:cubicBezTo>
                <a:cubicBezTo>
                  <a:pt x="20019" y="10120"/>
                  <a:pt x="20024" y="9150"/>
                  <a:pt x="20064" y="8466"/>
                </a:cubicBezTo>
                <a:cubicBezTo>
                  <a:pt x="20104" y="7782"/>
                  <a:pt x="20135" y="6178"/>
                  <a:pt x="20135" y="4921"/>
                </a:cubicBezTo>
                <a:cubicBezTo>
                  <a:pt x="20137" y="1887"/>
                  <a:pt x="19876" y="17"/>
                  <a:pt x="19456" y="17"/>
                </a:cubicBezTo>
                <a:lnTo>
                  <a:pt x="19125" y="17"/>
                </a:lnTo>
                <a:close/>
                <a:moveTo>
                  <a:pt x="20439" y="17"/>
                </a:moveTo>
                <a:cubicBezTo>
                  <a:pt x="20321" y="17"/>
                  <a:pt x="20335" y="835"/>
                  <a:pt x="20569" y="6135"/>
                </a:cubicBezTo>
                <a:cubicBezTo>
                  <a:pt x="20730" y="9786"/>
                  <a:pt x="20842" y="13548"/>
                  <a:pt x="20842" y="15458"/>
                </a:cubicBezTo>
                <a:cubicBezTo>
                  <a:pt x="20842" y="17221"/>
                  <a:pt x="20875" y="18663"/>
                  <a:pt x="20918" y="18663"/>
                </a:cubicBezTo>
                <a:cubicBezTo>
                  <a:pt x="20961" y="18663"/>
                  <a:pt x="20998" y="17301"/>
                  <a:pt x="20998" y="15653"/>
                </a:cubicBezTo>
                <a:cubicBezTo>
                  <a:pt x="20998" y="14004"/>
                  <a:pt x="21086" y="10764"/>
                  <a:pt x="21195" y="8417"/>
                </a:cubicBezTo>
                <a:cubicBezTo>
                  <a:pt x="21512" y="1615"/>
                  <a:pt x="21557" y="17"/>
                  <a:pt x="21428" y="17"/>
                </a:cubicBezTo>
                <a:cubicBezTo>
                  <a:pt x="21366" y="17"/>
                  <a:pt x="21243" y="1793"/>
                  <a:pt x="21155" y="3950"/>
                </a:cubicBezTo>
                <a:cubicBezTo>
                  <a:pt x="21021" y="7235"/>
                  <a:pt x="20978" y="7683"/>
                  <a:pt x="20882" y="6815"/>
                </a:cubicBezTo>
                <a:cubicBezTo>
                  <a:pt x="20819" y="6245"/>
                  <a:pt x="20725" y="4469"/>
                  <a:pt x="20672" y="2882"/>
                </a:cubicBezTo>
                <a:cubicBezTo>
                  <a:pt x="20612" y="1088"/>
                  <a:pt x="20525" y="17"/>
                  <a:pt x="20439" y="17"/>
                </a:cubicBezTo>
                <a:close/>
                <a:moveTo>
                  <a:pt x="6125" y="1716"/>
                </a:moveTo>
                <a:cubicBezTo>
                  <a:pt x="6385" y="1716"/>
                  <a:pt x="6554" y="4734"/>
                  <a:pt x="6554" y="9340"/>
                </a:cubicBezTo>
                <a:cubicBezTo>
                  <a:pt x="6554" y="11465"/>
                  <a:pt x="6500" y="14033"/>
                  <a:pt x="6433" y="15070"/>
                </a:cubicBezTo>
                <a:cubicBezTo>
                  <a:pt x="6283" y="17406"/>
                  <a:pt x="5966" y="17538"/>
                  <a:pt x="5856" y="15313"/>
                </a:cubicBezTo>
                <a:cubicBezTo>
                  <a:pt x="5812" y="14410"/>
                  <a:pt x="5776" y="11734"/>
                  <a:pt x="5776" y="9340"/>
                </a:cubicBezTo>
                <a:cubicBezTo>
                  <a:pt x="5776" y="3966"/>
                  <a:pt x="5879" y="1716"/>
                  <a:pt x="6125" y="1716"/>
                </a:cubicBezTo>
                <a:close/>
                <a:moveTo>
                  <a:pt x="19617" y="1765"/>
                </a:moveTo>
                <a:cubicBezTo>
                  <a:pt x="19764" y="2021"/>
                  <a:pt x="19903" y="3371"/>
                  <a:pt x="19903" y="5601"/>
                </a:cubicBezTo>
                <a:cubicBezTo>
                  <a:pt x="19903" y="6697"/>
                  <a:pt x="19839" y="7982"/>
                  <a:pt x="19755" y="8466"/>
                </a:cubicBezTo>
                <a:cubicBezTo>
                  <a:pt x="19410" y="10472"/>
                  <a:pt x="19247" y="9076"/>
                  <a:pt x="19295" y="4533"/>
                </a:cubicBezTo>
                <a:cubicBezTo>
                  <a:pt x="19318" y="2343"/>
                  <a:pt x="19470" y="1509"/>
                  <a:pt x="19617" y="1765"/>
                </a:cubicBezTo>
                <a:close/>
                <a:moveTo>
                  <a:pt x="4685" y="1813"/>
                </a:moveTo>
                <a:cubicBezTo>
                  <a:pt x="4822" y="1725"/>
                  <a:pt x="4976" y="2598"/>
                  <a:pt x="5056" y="4241"/>
                </a:cubicBezTo>
                <a:cubicBezTo>
                  <a:pt x="5178" y="6751"/>
                  <a:pt x="5142" y="13769"/>
                  <a:pt x="4998" y="15653"/>
                </a:cubicBezTo>
                <a:cubicBezTo>
                  <a:pt x="4859" y="17470"/>
                  <a:pt x="4549" y="17277"/>
                  <a:pt x="4452" y="15313"/>
                </a:cubicBezTo>
                <a:cubicBezTo>
                  <a:pt x="4338" y="12990"/>
                  <a:pt x="4349" y="4882"/>
                  <a:pt x="4470" y="3076"/>
                </a:cubicBezTo>
                <a:cubicBezTo>
                  <a:pt x="4523" y="2295"/>
                  <a:pt x="4602" y="1867"/>
                  <a:pt x="4685" y="1813"/>
                </a:cubicBezTo>
                <a:close/>
                <a:moveTo>
                  <a:pt x="9210" y="1813"/>
                </a:moveTo>
                <a:cubicBezTo>
                  <a:pt x="9348" y="1725"/>
                  <a:pt x="9501" y="2596"/>
                  <a:pt x="9577" y="4241"/>
                </a:cubicBezTo>
                <a:cubicBezTo>
                  <a:pt x="9713" y="7173"/>
                  <a:pt x="9701" y="12805"/>
                  <a:pt x="9555" y="15070"/>
                </a:cubicBezTo>
                <a:cubicBezTo>
                  <a:pt x="9404" y="17406"/>
                  <a:pt x="9087" y="17538"/>
                  <a:pt x="8978" y="15313"/>
                </a:cubicBezTo>
                <a:cubicBezTo>
                  <a:pt x="8863" y="12990"/>
                  <a:pt x="8879" y="4882"/>
                  <a:pt x="9000" y="3076"/>
                </a:cubicBezTo>
                <a:cubicBezTo>
                  <a:pt x="9053" y="2292"/>
                  <a:pt x="9128" y="1867"/>
                  <a:pt x="9210" y="1813"/>
                </a:cubicBezTo>
                <a:close/>
              </a:path>
            </a:pathLst>
          </a:custGeom>
          <a:ln w="12700">
            <a:miter lim="400000"/>
          </a:ln>
        </p:spPr>
      </p:pic>
      <p:sp>
        <p:nvSpPr>
          <p:cNvPr id="328" name="The Cappadocian fathers"/>
          <p:cNvSpPr txBox="1"/>
          <p:nvPr/>
        </p:nvSpPr>
        <p:spPr>
          <a:xfrm>
            <a:off x="3057397" y="174749"/>
            <a:ext cx="6077205" cy="7899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lgn="ctr" defTabSz="457200">
              <a:defRPr sz="4000">
                <a:uFill>
                  <a:solidFill>
                    <a:srgbClr val="000000"/>
                  </a:solidFill>
                </a:uFill>
                <a:latin typeface="Avenir Black"/>
                <a:ea typeface="Avenir Black"/>
                <a:cs typeface="Avenir Black"/>
                <a:sym typeface="Avenir Black"/>
              </a:defRPr>
            </a:lvl1pPr>
          </a:lstStyle>
          <a:p>
            <a:pPr/>
            <a:r>
              <a:t>The Cappadocian fathers</a:t>
            </a:r>
          </a:p>
        </p:txBody>
      </p:sp>
      <p:sp>
        <p:nvSpPr>
          <p:cNvPr id="329" name="The Cappadocians were accused of suggesting there are three Gods and also of the opposite – one person acting in three different ways (Sabellianism).  They used analogies, but understood they were limited and not totally accurate so could be misleading. "/>
          <p:cNvSpPr txBox="1"/>
          <p:nvPr/>
        </p:nvSpPr>
        <p:spPr>
          <a:xfrm>
            <a:off x="415726" y="843279"/>
            <a:ext cx="11610507" cy="4925577"/>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defTabSz="457200">
              <a:lnSpc>
                <a:spcPts val="5600"/>
              </a:lnSpc>
              <a:defRPr sz="3200">
                <a:uFill>
                  <a:solidFill>
                    <a:srgbClr val="000000"/>
                  </a:solidFill>
                </a:uFill>
                <a:latin typeface="Helvetica"/>
                <a:ea typeface="Helvetica"/>
                <a:cs typeface="Helvetica"/>
                <a:sym typeface="Helvetica"/>
              </a:defRPr>
            </a:pPr>
            <a:r>
              <a:t>The Cappadocians were accused of suggesting there are three Gods and also of the opposite – one person acting in three different ways (Sabellianism).  They used analogies, but understood they were limited and not totally accurate so could be misleading.  They taught that the three 'persons' interpenetrate each other.  </a:t>
            </a:r>
            <a:r>
              <a:rPr i="1"/>
              <a:t>“Is the Spirit God? Most certainly.”</a:t>
            </a:r>
            <a:r>
              <a:t> said Gregory of Nazianzus.  </a:t>
            </a:r>
            <a:r>
              <a:rPr i="1"/>
              <a:t>“Well then, is he consubstantial?  Yes, if he is God.”</a:t>
            </a:r>
            <a:r>
              <a:t>  They taught that the Spirit proceeds from the Father through the Son (based on John 15:26), the presence of God in our generation.</a:t>
            </a:r>
            <a:r>
              <a:rPr>
                <a:latin typeface="Times Roman"/>
                <a:ea typeface="Times Roman"/>
                <a:cs typeface="Times Roman"/>
                <a:sym typeface="Times Roman"/>
              </a:rPr>
              <a:t> </a:t>
            </a:r>
          </a:p>
        </p:txBody>
      </p:sp>
    </p:spTree>
  </p:cSld>
  <p:clrMapOvr>
    <a:masterClrMapping/>
  </p:clrMapOvr>
  <p:transition xmlns:p14="http://schemas.microsoft.com/office/powerpoint/2010/main" spd="med" advClick="1"/>
</p:sld>
</file>

<file path=ppt/slides/slide3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31" name="Image" descr="Image"/>
          <p:cNvPicPr>
            <a:picLocks noChangeAspect="1"/>
          </p:cNvPicPr>
          <p:nvPr/>
        </p:nvPicPr>
        <p:blipFill>
          <a:blip r:embed="rId2">
            <a:extLst/>
          </a:blip>
          <a:srcRect l="30439" t="14516" r="30438" b="14566"/>
          <a:stretch>
            <a:fillRect/>
          </a:stretch>
        </p:blipFill>
        <p:spPr>
          <a:xfrm>
            <a:off x="511359" y="1261533"/>
            <a:ext cx="834563" cy="789870"/>
          </a:xfrm>
          <a:custGeom>
            <a:avLst/>
            <a:gdLst/>
            <a:ahLst/>
            <a:cxnLst>
              <a:cxn ang="0">
                <a:pos x="wd2" y="hd2"/>
              </a:cxn>
              <a:cxn ang="5400000">
                <a:pos x="wd2" y="hd2"/>
              </a:cxn>
              <a:cxn ang="10800000">
                <a:pos x="wd2" y="hd2"/>
              </a:cxn>
              <a:cxn ang="16200000">
                <a:pos x="wd2" y="hd2"/>
              </a:cxn>
            </a:cxnLst>
            <a:rect l="0" t="0" r="r" b="b"/>
            <a:pathLst>
              <a:path w="21400" h="21559" fill="norm" stroke="1" extrusionOk="0">
                <a:moveTo>
                  <a:pt x="10707" y="0"/>
                </a:moveTo>
                <a:cubicBezTo>
                  <a:pt x="10598" y="0"/>
                  <a:pt x="9872" y="773"/>
                  <a:pt x="9424" y="1365"/>
                </a:cubicBezTo>
                <a:cubicBezTo>
                  <a:pt x="8479" y="2616"/>
                  <a:pt x="7842" y="3872"/>
                  <a:pt x="7369" y="5405"/>
                </a:cubicBezTo>
                <a:cubicBezTo>
                  <a:pt x="7235" y="5838"/>
                  <a:pt x="7150" y="5951"/>
                  <a:pt x="7094" y="5795"/>
                </a:cubicBezTo>
                <a:cubicBezTo>
                  <a:pt x="7067" y="5721"/>
                  <a:pt x="6969" y="5765"/>
                  <a:pt x="6595" y="6012"/>
                </a:cubicBezTo>
                <a:cubicBezTo>
                  <a:pt x="5159" y="6960"/>
                  <a:pt x="4047" y="8328"/>
                  <a:pt x="3410" y="9933"/>
                </a:cubicBezTo>
                <a:cubicBezTo>
                  <a:pt x="3006" y="10952"/>
                  <a:pt x="2813" y="12067"/>
                  <a:pt x="2738" y="13822"/>
                </a:cubicBezTo>
                <a:cubicBezTo>
                  <a:pt x="2729" y="14045"/>
                  <a:pt x="2699" y="14125"/>
                  <a:pt x="2637" y="14125"/>
                </a:cubicBezTo>
                <a:cubicBezTo>
                  <a:pt x="2515" y="14125"/>
                  <a:pt x="1747" y="15209"/>
                  <a:pt x="1304" y="15999"/>
                </a:cubicBezTo>
                <a:cubicBezTo>
                  <a:pt x="841" y="16823"/>
                  <a:pt x="463" y="17757"/>
                  <a:pt x="194" y="18751"/>
                </a:cubicBezTo>
                <a:cubicBezTo>
                  <a:pt x="-89" y="19797"/>
                  <a:pt x="-100" y="19750"/>
                  <a:pt x="418" y="19910"/>
                </a:cubicBezTo>
                <a:cubicBezTo>
                  <a:pt x="2125" y="20438"/>
                  <a:pt x="3892" y="20535"/>
                  <a:pt x="5710" y="20191"/>
                </a:cubicBezTo>
                <a:cubicBezTo>
                  <a:pt x="6267" y="20086"/>
                  <a:pt x="6272" y="20077"/>
                  <a:pt x="6382" y="20202"/>
                </a:cubicBezTo>
                <a:cubicBezTo>
                  <a:pt x="6556" y="20401"/>
                  <a:pt x="7683" y="20996"/>
                  <a:pt x="8285" y="21199"/>
                </a:cubicBezTo>
                <a:cubicBezTo>
                  <a:pt x="8763" y="21360"/>
                  <a:pt x="8980" y="21408"/>
                  <a:pt x="9658" y="21535"/>
                </a:cubicBezTo>
                <a:cubicBezTo>
                  <a:pt x="10009" y="21600"/>
                  <a:pt x="12003" y="21522"/>
                  <a:pt x="12365" y="21426"/>
                </a:cubicBezTo>
                <a:cubicBezTo>
                  <a:pt x="13307" y="21179"/>
                  <a:pt x="14267" y="20756"/>
                  <a:pt x="15001" y="20256"/>
                </a:cubicBezTo>
                <a:cubicBezTo>
                  <a:pt x="15326" y="20035"/>
                  <a:pt x="15449" y="19982"/>
                  <a:pt x="15449" y="20072"/>
                </a:cubicBezTo>
                <a:cubicBezTo>
                  <a:pt x="15449" y="20160"/>
                  <a:pt x="16047" y="20270"/>
                  <a:pt x="16955" y="20354"/>
                </a:cubicBezTo>
                <a:cubicBezTo>
                  <a:pt x="18248" y="20474"/>
                  <a:pt x="19658" y="20317"/>
                  <a:pt x="20975" y="19910"/>
                </a:cubicBezTo>
                <a:cubicBezTo>
                  <a:pt x="21500" y="19747"/>
                  <a:pt x="21490" y="19790"/>
                  <a:pt x="21209" y="18751"/>
                </a:cubicBezTo>
                <a:cubicBezTo>
                  <a:pt x="20741" y="17022"/>
                  <a:pt x="20015" y="15608"/>
                  <a:pt x="18889" y="14212"/>
                </a:cubicBezTo>
                <a:cubicBezTo>
                  <a:pt x="18655" y="13923"/>
                  <a:pt x="18540" y="13731"/>
                  <a:pt x="18563" y="13670"/>
                </a:cubicBezTo>
                <a:cubicBezTo>
                  <a:pt x="18582" y="13619"/>
                  <a:pt x="18598" y="13294"/>
                  <a:pt x="18594" y="12945"/>
                </a:cubicBezTo>
                <a:cubicBezTo>
                  <a:pt x="18569" y="10907"/>
                  <a:pt x="17775" y="8906"/>
                  <a:pt x="16385" y="7377"/>
                </a:cubicBezTo>
                <a:cubicBezTo>
                  <a:pt x="15769" y="6698"/>
                  <a:pt x="15423" y="6400"/>
                  <a:pt x="14564" y="5849"/>
                </a:cubicBezTo>
                <a:cubicBezTo>
                  <a:pt x="14070" y="5533"/>
                  <a:pt x="13941" y="5429"/>
                  <a:pt x="13963" y="5340"/>
                </a:cubicBezTo>
                <a:cubicBezTo>
                  <a:pt x="13978" y="5278"/>
                  <a:pt x="13899" y="4980"/>
                  <a:pt x="13790" y="4680"/>
                </a:cubicBezTo>
                <a:cubicBezTo>
                  <a:pt x="13394" y="3587"/>
                  <a:pt x="12829" y="2517"/>
                  <a:pt x="12152" y="1592"/>
                </a:cubicBezTo>
                <a:cubicBezTo>
                  <a:pt x="11759" y="1056"/>
                  <a:pt x="10798" y="0"/>
                  <a:pt x="10707" y="0"/>
                </a:cubicBezTo>
                <a:close/>
                <a:moveTo>
                  <a:pt x="10676" y="1896"/>
                </a:moveTo>
                <a:lnTo>
                  <a:pt x="10971" y="2242"/>
                </a:lnTo>
                <a:cubicBezTo>
                  <a:pt x="11544" y="2906"/>
                  <a:pt x="12554" y="4728"/>
                  <a:pt x="12427" y="4864"/>
                </a:cubicBezTo>
                <a:cubicBezTo>
                  <a:pt x="12395" y="4898"/>
                  <a:pt x="12024" y="4890"/>
                  <a:pt x="11490" y="4842"/>
                </a:cubicBezTo>
                <a:cubicBezTo>
                  <a:pt x="10790" y="4779"/>
                  <a:pt x="10472" y="4773"/>
                  <a:pt x="9923" y="4831"/>
                </a:cubicBezTo>
                <a:cubicBezTo>
                  <a:pt x="9543" y="4872"/>
                  <a:pt x="9189" y="4924"/>
                  <a:pt x="9139" y="4940"/>
                </a:cubicBezTo>
                <a:cubicBezTo>
                  <a:pt x="9033" y="4972"/>
                  <a:pt x="8977" y="4922"/>
                  <a:pt x="8977" y="4799"/>
                </a:cubicBezTo>
                <a:cubicBezTo>
                  <a:pt x="8977" y="4685"/>
                  <a:pt x="9447" y="3689"/>
                  <a:pt x="9709" y="3250"/>
                </a:cubicBezTo>
                <a:cubicBezTo>
                  <a:pt x="9821" y="3063"/>
                  <a:pt x="10080" y="2685"/>
                  <a:pt x="10289" y="2405"/>
                </a:cubicBezTo>
                <a:lnTo>
                  <a:pt x="10676" y="1896"/>
                </a:lnTo>
                <a:close/>
                <a:moveTo>
                  <a:pt x="10646" y="6174"/>
                </a:moveTo>
                <a:cubicBezTo>
                  <a:pt x="11588" y="6171"/>
                  <a:pt x="12157" y="6265"/>
                  <a:pt x="12742" y="6510"/>
                </a:cubicBezTo>
                <a:cubicBezTo>
                  <a:pt x="13119" y="6668"/>
                  <a:pt x="13197" y="6735"/>
                  <a:pt x="13119" y="6835"/>
                </a:cubicBezTo>
                <a:cubicBezTo>
                  <a:pt x="13077" y="6888"/>
                  <a:pt x="13080" y="7053"/>
                  <a:pt x="13129" y="7366"/>
                </a:cubicBezTo>
                <a:cubicBezTo>
                  <a:pt x="13221" y="7961"/>
                  <a:pt x="13222" y="9742"/>
                  <a:pt x="13129" y="10193"/>
                </a:cubicBezTo>
                <a:cubicBezTo>
                  <a:pt x="13058" y="10538"/>
                  <a:pt x="12987" y="10658"/>
                  <a:pt x="12925" y="10551"/>
                </a:cubicBezTo>
                <a:cubicBezTo>
                  <a:pt x="12809" y="10350"/>
                  <a:pt x="10100" y="10252"/>
                  <a:pt x="9048" y="10410"/>
                </a:cubicBezTo>
                <a:cubicBezTo>
                  <a:pt x="8352" y="10515"/>
                  <a:pt x="8307" y="10487"/>
                  <a:pt x="8244" y="9944"/>
                </a:cubicBezTo>
                <a:cubicBezTo>
                  <a:pt x="8167" y="9275"/>
                  <a:pt x="8200" y="7814"/>
                  <a:pt x="8305" y="7182"/>
                </a:cubicBezTo>
                <a:cubicBezTo>
                  <a:pt x="8413" y="6533"/>
                  <a:pt x="8487" y="6335"/>
                  <a:pt x="8590" y="6424"/>
                </a:cubicBezTo>
                <a:cubicBezTo>
                  <a:pt x="8634" y="6462"/>
                  <a:pt x="8843" y="6426"/>
                  <a:pt x="9201" y="6326"/>
                </a:cubicBezTo>
                <a:cubicBezTo>
                  <a:pt x="9666" y="6196"/>
                  <a:pt x="9886" y="6177"/>
                  <a:pt x="10646" y="6174"/>
                </a:cubicBezTo>
                <a:close/>
                <a:moveTo>
                  <a:pt x="14533" y="7615"/>
                </a:moveTo>
                <a:cubicBezTo>
                  <a:pt x="14614" y="7552"/>
                  <a:pt x="14684" y="7592"/>
                  <a:pt x="14981" y="7843"/>
                </a:cubicBezTo>
                <a:cubicBezTo>
                  <a:pt x="15586" y="8355"/>
                  <a:pt x="16239" y="9233"/>
                  <a:pt x="16629" y="10074"/>
                </a:cubicBezTo>
                <a:cubicBezTo>
                  <a:pt x="16983" y="10836"/>
                  <a:pt x="17287" y="11903"/>
                  <a:pt x="17250" y="12241"/>
                </a:cubicBezTo>
                <a:cubicBezTo>
                  <a:pt x="17240" y="12336"/>
                  <a:pt x="17197" y="12418"/>
                  <a:pt x="17148" y="12425"/>
                </a:cubicBezTo>
                <a:cubicBezTo>
                  <a:pt x="17101" y="12431"/>
                  <a:pt x="16852" y="12291"/>
                  <a:pt x="16599" y="12121"/>
                </a:cubicBezTo>
                <a:cubicBezTo>
                  <a:pt x="15951" y="11688"/>
                  <a:pt x="14637" y="11026"/>
                  <a:pt x="14482" y="11049"/>
                </a:cubicBezTo>
                <a:cubicBezTo>
                  <a:pt x="14306" y="11075"/>
                  <a:pt x="14297" y="10924"/>
                  <a:pt x="14421" y="10291"/>
                </a:cubicBezTo>
                <a:cubicBezTo>
                  <a:pt x="14551" y="9632"/>
                  <a:pt x="14582" y="8814"/>
                  <a:pt x="14503" y="8189"/>
                </a:cubicBezTo>
                <a:cubicBezTo>
                  <a:pt x="14447" y="7749"/>
                  <a:pt x="14448" y="7682"/>
                  <a:pt x="14533" y="7615"/>
                </a:cubicBezTo>
                <a:close/>
                <a:moveTo>
                  <a:pt x="6697" y="7637"/>
                </a:moveTo>
                <a:cubicBezTo>
                  <a:pt x="6906" y="7531"/>
                  <a:pt x="6912" y="7765"/>
                  <a:pt x="6901" y="8655"/>
                </a:cubicBezTo>
                <a:cubicBezTo>
                  <a:pt x="6887" y="9783"/>
                  <a:pt x="6980" y="10653"/>
                  <a:pt x="7125" y="10767"/>
                </a:cubicBezTo>
                <a:cubicBezTo>
                  <a:pt x="7206" y="10831"/>
                  <a:pt x="7180" y="10859"/>
                  <a:pt x="6931" y="10973"/>
                </a:cubicBezTo>
                <a:cubicBezTo>
                  <a:pt x="6773" y="11046"/>
                  <a:pt x="6305" y="11280"/>
                  <a:pt x="5893" y="11493"/>
                </a:cubicBezTo>
                <a:cubicBezTo>
                  <a:pt x="5481" y="11707"/>
                  <a:pt x="4932" y="12036"/>
                  <a:pt x="4672" y="12219"/>
                </a:cubicBezTo>
                <a:cubicBezTo>
                  <a:pt x="4412" y="12402"/>
                  <a:pt x="4180" y="12529"/>
                  <a:pt x="4163" y="12511"/>
                </a:cubicBezTo>
                <a:cubicBezTo>
                  <a:pt x="4059" y="12401"/>
                  <a:pt x="4220" y="11473"/>
                  <a:pt x="4458" y="10800"/>
                </a:cubicBezTo>
                <a:cubicBezTo>
                  <a:pt x="4604" y="10387"/>
                  <a:pt x="4914" y="9738"/>
                  <a:pt x="5130" y="9370"/>
                </a:cubicBezTo>
                <a:cubicBezTo>
                  <a:pt x="5359" y="8980"/>
                  <a:pt x="6085" y="8111"/>
                  <a:pt x="6412" y="7843"/>
                </a:cubicBezTo>
                <a:cubicBezTo>
                  <a:pt x="6534" y="7743"/>
                  <a:pt x="6627" y="7672"/>
                  <a:pt x="6697" y="7637"/>
                </a:cubicBezTo>
                <a:close/>
                <a:moveTo>
                  <a:pt x="10096" y="11677"/>
                </a:moveTo>
                <a:cubicBezTo>
                  <a:pt x="10686" y="11641"/>
                  <a:pt x="11358" y="11654"/>
                  <a:pt x="11836" y="11731"/>
                </a:cubicBezTo>
                <a:cubicBezTo>
                  <a:pt x="12756" y="11881"/>
                  <a:pt x="12765" y="11899"/>
                  <a:pt x="12477" y="12674"/>
                </a:cubicBezTo>
                <a:cubicBezTo>
                  <a:pt x="12135" y="13594"/>
                  <a:pt x="11610" y="14537"/>
                  <a:pt x="11002" y="15306"/>
                </a:cubicBezTo>
                <a:cubicBezTo>
                  <a:pt x="10862" y="15483"/>
                  <a:pt x="10722" y="15631"/>
                  <a:pt x="10697" y="15631"/>
                </a:cubicBezTo>
                <a:cubicBezTo>
                  <a:pt x="10671" y="15631"/>
                  <a:pt x="10532" y="15483"/>
                  <a:pt x="10391" y="15306"/>
                </a:cubicBezTo>
                <a:cubicBezTo>
                  <a:pt x="9443" y="14117"/>
                  <a:pt x="8567" y="12171"/>
                  <a:pt x="8865" y="11916"/>
                </a:cubicBezTo>
                <a:cubicBezTo>
                  <a:pt x="8999" y="11800"/>
                  <a:pt x="9506" y="11713"/>
                  <a:pt x="10096" y="11677"/>
                </a:cubicBezTo>
                <a:close/>
                <a:moveTo>
                  <a:pt x="14146" y="12316"/>
                </a:moveTo>
                <a:cubicBezTo>
                  <a:pt x="14201" y="12348"/>
                  <a:pt x="14457" y="12473"/>
                  <a:pt x="14726" y="12598"/>
                </a:cubicBezTo>
                <a:cubicBezTo>
                  <a:pt x="15615" y="13010"/>
                  <a:pt x="17094" y="14103"/>
                  <a:pt x="17169" y="14407"/>
                </a:cubicBezTo>
                <a:cubicBezTo>
                  <a:pt x="17245" y="14718"/>
                  <a:pt x="16836" y="15960"/>
                  <a:pt x="16406" y="16725"/>
                </a:cubicBezTo>
                <a:cubicBezTo>
                  <a:pt x="16129" y="17216"/>
                  <a:pt x="15517" y="18040"/>
                  <a:pt x="15195" y="18350"/>
                </a:cubicBezTo>
                <a:cubicBezTo>
                  <a:pt x="15065" y="18474"/>
                  <a:pt x="14929" y="18569"/>
                  <a:pt x="14889" y="18567"/>
                </a:cubicBezTo>
                <a:cubicBezTo>
                  <a:pt x="14765" y="18560"/>
                  <a:pt x="13773" y="18105"/>
                  <a:pt x="13332" y="17852"/>
                </a:cubicBezTo>
                <a:cubicBezTo>
                  <a:pt x="12805" y="17549"/>
                  <a:pt x="12181" y="17115"/>
                  <a:pt x="11887" y="16844"/>
                </a:cubicBezTo>
                <a:lnTo>
                  <a:pt x="11663" y="16638"/>
                </a:lnTo>
                <a:lnTo>
                  <a:pt x="12060" y="16118"/>
                </a:lnTo>
                <a:cubicBezTo>
                  <a:pt x="12276" y="15833"/>
                  <a:pt x="12588" y="15381"/>
                  <a:pt x="12752" y="15111"/>
                </a:cubicBezTo>
                <a:cubicBezTo>
                  <a:pt x="13211" y="14358"/>
                  <a:pt x="13922" y="12821"/>
                  <a:pt x="13922" y="12598"/>
                </a:cubicBezTo>
                <a:cubicBezTo>
                  <a:pt x="13922" y="12394"/>
                  <a:pt x="14038" y="12254"/>
                  <a:pt x="14146" y="12316"/>
                </a:cubicBezTo>
                <a:close/>
                <a:moveTo>
                  <a:pt x="7267" y="12392"/>
                </a:moveTo>
                <a:cubicBezTo>
                  <a:pt x="7423" y="12409"/>
                  <a:pt x="7457" y="12461"/>
                  <a:pt x="7705" y="13118"/>
                </a:cubicBezTo>
                <a:cubicBezTo>
                  <a:pt x="8120" y="14219"/>
                  <a:pt x="8519" y="14946"/>
                  <a:pt x="9343" y="16108"/>
                </a:cubicBezTo>
                <a:cubicBezTo>
                  <a:pt x="9722" y="16641"/>
                  <a:pt x="9740" y="16695"/>
                  <a:pt x="9638" y="16758"/>
                </a:cubicBezTo>
                <a:cubicBezTo>
                  <a:pt x="9578" y="16795"/>
                  <a:pt x="9451" y="16897"/>
                  <a:pt x="9353" y="16985"/>
                </a:cubicBezTo>
                <a:cubicBezTo>
                  <a:pt x="8881" y="17411"/>
                  <a:pt x="7776" y="18065"/>
                  <a:pt x="7053" y="18350"/>
                </a:cubicBezTo>
                <a:cubicBezTo>
                  <a:pt x="6397" y="18609"/>
                  <a:pt x="6449" y="18620"/>
                  <a:pt x="5975" y="18090"/>
                </a:cubicBezTo>
                <a:cubicBezTo>
                  <a:pt x="5489" y="17548"/>
                  <a:pt x="5056" y="16898"/>
                  <a:pt x="4743" y="16238"/>
                </a:cubicBezTo>
                <a:cubicBezTo>
                  <a:pt x="4441" y="15599"/>
                  <a:pt x="4323" y="15229"/>
                  <a:pt x="4275" y="14689"/>
                </a:cubicBezTo>
                <a:cubicBezTo>
                  <a:pt x="4239" y="14280"/>
                  <a:pt x="4250" y="14215"/>
                  <a:pt x="4336" y="14180"/>
                </a:cubicBezTo>
                <a:cubicBezTo>
                  <a:pt x="4390" y="14157"/>
                  <a:pt x="4521" y="14061"/>
                  <a:pt x="4621" y="13963"/>
                </a:cubicBezTo>
                <a:cubicBezTo>
                  <a:pt x="5220" y="13376"/>
                  <a:pt x="6936" y="12356"/>
                  <a:pt x="7267" y="12392"/>
                </a:cubicBezTo>
                <a:close/>
                <a:moveTo>
                  <a:pt x="3095" y="15837"/>
                </a:moveTo>
                <a:cubicBezTo>
                  <a:pt x="3134" y="15863"/>
                  <a:pt x="3299" y="16206"/>
                  <a:pt x="3471" y="16595"/>
                </a:cubicBezTo>
                <a:cubicBezTo>
                  <a:pt x="3907" y="17578"/>
                  <a:pt x="4437" y="18441"/>
                  <a:pt x="4794" y="18762"/>
                </a:cubicBezTo>
                <a:cubicBezTo>
                  <a:pt x="4908" y="18863"/>
                  <a:pt x="4913" y="18864"/>
                  <a:pt x="4743" y="18935"/>
                </a:cubicBezTo>
                <a:cubicBezTo>
                  <a:pt x="4526" y="19026"/>
                  <a:pt x="3015" y="19072"/>
                  <a:pt x="2555" y="19000"/>
                </a:cubicBezTo>
                <a:cubicBezTo>
                  <a:pt x="1500" y="18835"/>
                  <a:pt x="1570" y="18864"/>
                  <a:pt x="1578" y="18664"/>
                </a:cubicBezTo>
                <a:cubicBezTo>
                  <a:pt x="1604" y="18052"/>
                  <a:pt x="2871" y="15690"/>
                  <a:pt x="3095" y="15837"/>
                </a:cubicBezTo>
                <a:close/>
                <a:moveTo>
                  <a:pt x="18400" y="16129"/>
                </a:moveTo>
                <a:cubicBezTo>
                  <a:pt x="18644" y="16111"/>
                  <a:pt x="18646" y="16113"/>
                  <a:pt x="18899" y="16530"/>
                </a:cubicBezTo>
                <a:cubicBezTo>
                  <a:pt x="19336" y="17252"/>
                  <a:pt x="19884" y="18538"/>
                  <a:pt x="19845" y="18751"/>
                </a:cubicBezTo>
                <a:cubicBezTo>
                  <a:pt x="19833" y="18820"/>
                  <a:pt x="19706" y="18859"/>
                  <a:pt x="19397" y="18913"/>
                </a:cubicBezTo>
                <a:cubicBezTo>
                  <a:pt x="18452" y="19079"/>
                  <a:pt x="16838" y="19071"/>
                  <a:pt x="16670" y="18892"/>
                </a:cubicBezTo>
                <a:cubicBezTo>
                  <a:pt x="16640" y="18859"/>
                  <a:pt x="16772" y="18615"/>
                  <a:pt x="16986" y="18307"/>
                </a:cubicBezTo>
                <a:cubicBezTo>
                  <a:pt x="17186" y="18018"/>
                  <a:pt x="17527" y="17412"/>
                  <a:pt x="17749" y="16963"/>
                </a:cubicBezTo>
                <a:lnTo>
                  <a:pt x="18156" y="16151"/>
                </a:lnTo>
                <a:lnTo>
                  <a:pt x="18400" y="16129"/>
                </a:lnTo>
                <a:close/>
                <a:moveTo>
                  <a:pt x="10646" y="17592"/>
                </a:moveTo>
                <a:lnTo>
                  <a:pt x="11063" y="17917"/>
                </a:lnTo>
                <a:cubicBezTo>
                  <a:pt x="12002" y="18656"/>
                  <a:pt x="13148" y="19368"/>
                  <a:pt x="13403" y="19368"/>
                </a:cubicBezTo>
                <a:cubicBezTo>
                  <a:pt x="13466" y="19368"/>
                  <a:pt x="13527" y="19390"/>
                  <a:pt x="13546" y="19422"/>
                </a:cubicBezTo>
                <a:cubicBezTo>
                  <a:pt x="13628" y="19563"/>
                  <a:pt x="12862" y="19918"/>
                  <a:pt x="12050" y="20105"/>
                </a:cubicBezTo>
                <a:cubicBezTo>
                  <a:pt x="11635" y="20201"/>
                  <a:pt x="11310" y="20228"/>
                  <a:pt x="10656" y="20224"/>
                </a:cubicBezTo>
                <a:cubicBezTo>
                  <a:pt x="9735" y="20218"/>
                  <a:pt x="9206" y="20115"/>
                  <a:pt x="8478" y="19823"/>
                </a:cubicBezTo>
                <a:cubicBezTo>
                  <a:pt x="8259" y="19735"/>
                  <a:pt x="8033" y="19656"/>
                  <a:pt x="7969" y="19650"/>
                </a:cubicBezTo>
                <a:cubicBezTo>
                  <a:pt x="7746" y="19628"/>
                  <a:pt x="7875" y="19518"/>
                  <a:pt x="8539" y="19141"/>
                </a:cubicBezTo>
                <a:cubicBezTo>
                  <a:pt x="9286" y="18717"/>
                  <a:pt x="10165" y="18092"/>
                  <a:pt x="10452" y="17787"/>
                </a:cubicBezTo>
                <a:lnTo>
                  <a:pt x="10646" y="17592"/>
                </a:lnTo>
                <a:close/>
              </a:path>
            </a:pathLst>
          </a:custGeom>
          <a:ln w="12700">
            <a:miter lim="400000"/>
          </a:ln>
        </p:spPr>
      </p:pic>
      <p:pic>
        <p:nvPicPr>
          <p:cNvPr id="332" name="Copy of TrainingWORKS -LMAP mono (transparent).png" descr="Copy of TrainingWORKS -LMAP mono (transparent).png"/>
          <p:cNvPicPr>
            <a:picLocks noChangeAspect="1"/>
          </p:cNvPicPr>
          <p:nvPr/>
        </p:nvPicPr>
        <p:blipFill>
          <a:blip r:embed="rId3">
            <a:extLst/>
          </a:blip>
          <a:stretch>
            <a:fillRect/>
          </a:stretch>
        </p:blipFill>
        <p:spPr>
          <a:xfrm>
            <a:off x="196644" y="5893310"/>
            <a:ext cx="2011318" cy="525211"/>
          </a:xfrm>
          <a:prstGeom prst="rect">
            <a:avLst/>
          </a:prstGeom>
          <a:ln w="12700">
            <a:miter lim="400000"/>
          </a:ln>
        </p:spPr>
      </p:pic>
      <p:pic>
        <p:nvPicPr>
          <p:cNvPr id="333" name="TrainingWORKS SOM-LMAP mono.png" descr="TrainingWORKS SOM-LMAP mono.png"/>
          <p:cNvPicPr>
            <a:picLocks noChangeAspect="1"/>
          </p:cNvPicPr>
          <p:nvPr/>
        </p:nvPicPr>
        <p:blipFill>
          <a:blip r:embed="rId4">
            <a:extLst/>
          </a:blip>
          <a:srcRect l="8127" t="56659" r="57452" b="39204"/>
          <a:stretch>
            <a:fillRect/>
          </a:stretch>
        </p:blipFill>
        <p:spPr>
          <a:xfrm>
            <a:off x="248905" y="6458649"/>
            <a:ext cx="1907698" cy="152832"/>
          </a:xfrm>
          <a:custGeom>
            <a:avLst/>
            <a:gdLst/>
            <a:ahLst/>
            <a:cxnLst>
              <a:cxn ang="0">
                <a:pos x="wd2" y="hd2"/>
              </a:cxn>
              <a:cxn ang="5400000">
                <a:pos x="wd2" y="hd2"/>
              </a:cxn>
              <a:cxn ang="10800000">
                <a:pos x="wd2" y="hd2"/>
              </a:cxn>
              <a:cxn ang="16200000">
                <a:pos x="wd2" y="hd2"/>
              </a:cxn>
            </a:cxnLst>
            <a:rect l="0" t="0" r="r" b="b"/>
            <a:pathLst>
              <a:path w="21496" h="18699" fill="norm" stroke="1" extrusionOk="0">
                <a:moveTo>
                  <a:pt x="521" y="17"/>
                </a:moveTo>
                <a:cubicBezTo>
                  <a:pt x="345" y="143"/>
                  <a:pt x="173" y="962"/>
                  <a:pt x="106" y="2445"/>
                </a:cubicBezTo>
                <a:cubicBezTo>
                  <a:pt x="-20" y="5205"/>
                  <a:pt x="77" y="7780"/>
                  <a:pt x="374" y="9437"/>
                </a:cubicBezTo>
                <a:cubicBezTo>
                  <a:pt x="732" y="11433"/>
                  <a:pt x="857" y="12724"/>
                  <a:pt x="857" y="14487"/>
                </a:cubicBezTo>
                <a:cubicBezTo>
                  <a:pt x="857" y="17769"/>
                  <a:pt x="322" y="18133"/>
                  <a:pt x="208" y="14924"/>
                </a:cubicBezTo>
                <a:cubicBezTo>
                  <a:pt x="182" y="14185"/>
                  <a:pt x="123" y="13565"/>
                  <a:pt x="79" y="13565"/>
                </a:cubicBezTo>
                <a:cubicBezTo>
                  <a:pt x="-43" y="13565"/>
                  <a:pt x="-20" y="15846"/>
                  <a:pt x="119" y="17352"/>
                </a:cubicBezTo>
                <a:cubicBezTo>
                  <a:pt x="194" y="18165"/>
                  <a:pt x="381" y="18663"/>
                  <a:pt x="593" y="18663"/>
                </a:cubicBezTo>
                <a:cubicBezTo>
                  <a:pt x="885" y="18663"/>
                  <a:pt x="954" y="18353"/>
                  <a:pt x="1027" y="16624"/>
                </a:cubicBezTo>
                <a:cubicBezTo>
                  <a:pt x="1169" y="13223"/>
                  <a:pt x="1053" y="10733"/>
                  <a:pt x="660" y="8660"/>
                </a:cubicBezTo>
                <a:cubicBezTo>
                  <a:pt x="268" y="6588"/>
                  <a:pt x="164" y="4902"/>
                  <a:pt x="311" y="2979"/>
                </a:cubicBezTo>
                <a:cubicBezTo>
                  <a:pt x="447" y="1202"/>
                  <a:pt x="684" y="1414"/>
                  <a:pt x="799" y="3416"/>
                </a:cubicBezTo>
                <a:cubicBezTo>
                  <a:pt x="894" y="5069"/>
                  <a:pt x="1089" y="5754"/>
                  <a:pt x="1089" y="4436"/>
                </a:cubicBezTo>
                <a:cubicBezTo>
                  <a:pt x="1089" y="4073"/>
                  <a:pt x="1037" y="2924"/>
                  <a:pt x="969" y="1862"/>
                </a:cubicBezTo>
                <a:cubicBezTo>
                  <a:pt x="880" y="491"/>
                  <a:pt x="698" y="-109"/>
                  <a:pt x="521" y="17"/>
                </a:cubicBezTo>
                <a:close/>
                <a:moveTo>
                  <a:pt x="1872" y="17"/>
                </a:moveTo>
                <a:cubicBezTo>
                  <a:pt x="1453" y="17"/>
                  <a:pt x="1326" y="2179"/>
                  <a:pt x="1326" y="9340"/>
                </a:cubicBezTo>
                <a:cubicBezTo>
                  <a:pt x="1326" y="12999"/>
                  <a:pt x="1367" y="15529"/>
                  <a:pt x="1447" y="16770"/>
                </a:cubicBezTo>
                <a:cubicBezTo>
                  <a:pt x="1536" y="18145"/>
                  <a:pt x="1648" y="18673"/>
                  <a:pt x="1859" y="18663"/>
                </a:cubicBezTo>
                <a:cubicBezTo>
                  <a:pt x="2203" y="18648"/>
                  <a:pt x="2300" y="17997"/>
                  <a:pt x="2373" y="15458"/>
                </a:cubicBezTo>
                <a:cubicBezTo>
                  <a:pt x="2414" y="14038"/>
                  <a:pt x="2397" y="13565"/>
                  <a:pt x="2306" y="13565"/>
                </a:cubicBezTo>
                <a:cubicBezTo>
                  <a:pt x="2238" y="13565"/>
                  <a:pt x="2185" y="14144"/>
                  <a:pt x="2185" y="14827"/>
                </a:cubicBezTo>
                <a:cubicBezTo>
                  <a:pt x="2185" y="16959"/>
                  <a:pt x="1919" y="17927"/>
                  <a:pt x="1729" y="16478"/>
                </a:cubicBezTo>
                <a:cubicBezTo>
                  <a:pt x="1585" y="15380"/>
                  <a:pt x="1559" y="14351"/>
                  <a:pt x="1559" y="9389"/>
                </a:cubicBezTo>
                <a:cubicBezTo>
                  <a:pt x="1559" y="5366"/>
                  <a:pt x="1596" y="3301"/>
                  <a:pt x="1675" y="2590"/>
                </a:cubicBezTo>
                <a:cubicBezTo>
                  <a:pt x="1836" y="1138"/>
                  <a:pt x="2055" y="1819"/>
                  <a:pt x="2145" y="4047"/>
                </a:cubicBezTo>
                <a:cubicBezTo>
                  <a:pt x="2227" y="6087"/>
                  <a:pt x="2418" y="6666"/>
                  <a:pt x="2418" y="4873"/>
                </a:cubicBezTo>
                <a:cubicBezTo>
                  <a:pt x="2418" y="2178"/>
                  <a:pt x="2175" y="17"/>
                  <a:pt x="1872" y="17"/>
                </a:cubicBezTo>
                <a:close/>
                <a:moveTo>
                  <a:pt x="2802" y="17"/>
                </a:moveTo>
                <a:cubicBezTo>
                  <a:pt x="2760" y="17"/>
                  <a:pt x="2731" y="4046"/>
                  <a:pt x="2731" y="9340"/>
                </a:cubicBezTo>
                <a:cubicBezTo>
                  <a:pt x="2731" y="14634"/>
                  <a:pt x="2760" y="18663"/>
                  <a:pt x="2802" y="18663"/>
                </a:cubicBezTo>
                <a:cubicBezTo>
                  <a:pt x="2843" y="18663"/>
                  <a:pt x="2887" y="16849"/>
                  <a:pt x="2901" y="14633"/>
                </a:cubicBezTo>
                <a:lnTo>
                  <a:pt x="2927" y="10603"/>
                </a:lnTo>
                <a:lnTo>
                  <a:pt x="3276" y="10603"/>
                </a:lnTo>
                <a:lnTo>
                  <a:pt x="3629" y="10603"/>
                </a:lnTo>
                <a:lnTo>
                  <a:pt x="3652" y="14633"/>
                </a:lnTo>
                <a:cubicBezTo>
                  <a:pt x="3665" y="16849"/>
                  <a:pt x="3710" y="18663"/>
                  <a:pt x="3750" y="18663"/>
                </a:cubicBezTo>
                <a:cubicBezTo>
                  <a:pt x="3792" y="18663"/>
                  <a:pt x="3822" y="14634"/>
                  <a:pt x="3822" y="9340"/>
                </a:cubicBezTo>
                <a:cubicBezTo>
                  <a:pt x="3822" y="4046"/>
                  <a:pt x="3792" y="17"/>
                  <a:pt x="3750" y="17"/>
                </a:cubicBezTo>
                <a:cubicBezTo>
                  <a:pt x="3710" y="17"/>
                  <a:pt x="3665" y="1831"/>
                  <a:pt x="3652" y="4047"/>
                </a:cubicBezTo>
                <a:lnTo>
                  <a:pt x="3629" y="8078"/>
                </a:lnTo>
                <a:lnTo>
                  <a:pt x="3276" y="8078"/>
                </a:lnTo>
                <a:lnTo>
                  <a:pt x="2927" y="8078"/>
                </a:lnTo>
                <a:lnTo>
                  <a:pt x="2901" y="4047"/>
                </a:lnTo>
                <a:cubicBezTo>
                  <a:pt x="2887" y="1831"/>
                  <a:pt x="2843" y="17"/>
                  <a:pt x="2802" y="17"/>
                </a:cubicBezTo>
                <a:close/>
                <a:moveTo>
                  <a:pt x="4774" y="17"/>
                </a:moveTo>
                <a:cubicBezTo>
                  <a:pt x="4616" y="24"/>
                  <a:pt x="4445" y="296"/>
                  <a:pt x="4394" y="648"/>
                </a:cubicBezTo>
                <a:cubicBezTo>
                  <a:pt x="4255" y="1608"/>
                  <a:pt x="4135" y="5644"/>
                  <a:pt x="4135" y="9340"/>
                </a:cubicBezTo>
                <a:cubicBezTo>
                  <a:pt x="4135" y="13037"/>
                  <a:pt x="4255" y="17023"/>
                  <a:pt x="4394" y="17983"/>
                </a:cubicBezTo>
                <a:cubicBezTo>
                  <a:pt x="4559" y="19125"/>
                  <a:pt x="5017" y="18696"/>
                  <a:pt x="5163" y="17255"/>
                </a:cubicBezTo>
                <a:cubicBezTo>
                  <a:pt x="5276" y="16146"/>
                  <a:pt x="5306" y="14601"/>
                  <a:pt x="5306" y="9826"/>
                </a:cubicBezTo>
                <a:cubicBezTo>
                  <a:pt x="5306" y="2230"/>
                  <a:pt x="5185" y="-2"/>
                  <a:pt x="4774" y="17"/>
                </a:cubicBezTo>
                <a:close/>
                <a:moveTo>
                  <a:pt x="6201" y="17"/>
                </a:moveTo>
                <a:cubicBezTo>
                  <a:pt x="6039" y="-77"/>
                  <a:pt x="5869" y="375"/>
                  <a:pt x="5763" y="1425"/>
                </a:cubicBezTo>
                <a:cubicBezTo>
                  <a:pt x="5569" y="3326"/>
                  <a:pt x="5552" y="15305"/>
                  <a:pt x="5740" y="17352"/>
                </a:cubicBezTo>
                <a:cubicBezTo>
                  <a:pt x="5901" y="19101"/>
                  <a:pt x="6387" y="19033"/>
                  <a:pt x="6567" y="17255"/>
                </a:cubicBezTo>
                <a:cubicBezTo>
                  <a:pt x="6757" y="15389"/>
                  <a:pt x="6773" y="4754"/>
                  <a:pt x="6590" y="1911"/>
                </a:cubicBezTo>
                <a:cubicBezTo>
                  <a:pt x="6515" y="755"/>
                  <a:pt x="6363" y="111"/>
                  <a:pt x="6201" y="17"/>
                </a:cubicBezTo>
                <a:close/>
                <a:moveTo>
                  <a:pt x="7140" y="17"/>
                </a:moveTo>
                <a:cubicBezTo>
                  <a:pt x="7047" y="17"/>
                  <a:pt x="7024" y="1715"/>
                  <a:pt x="7024" y="9340"/>
                </a:cubicBezTo>
                <a:lnTo>
                  <a:pt x="7024" y="18663"/>
                </a:lnTo>
                <a:lnTo>
                  <a:pt x="7493" y="18663"/>
                </a:lnTo>
                <a:cubicBezTo>
                  <a:pt x="8026" y="18663"/>
                  <a:pt x="8131" y="17214"/>
                  <a:pt x="7627" y="16818"/>
                </a:cubicBezTo>
                <a:lnTo>
                  <a:pt x="7296" y="16527"/>
                </a:lnTo>
                <a:lnTo>
                  <a:pt x="7274" y="8272"/>
                </a:lnTo>
                <a:cubicBezTo>
                  <a:pt x="7256" y="1688"/>
                  <a:pt x="7231" y="17"/>
                  <a:pt x="7140" y="17"/>
                </a:cubicBezTo>
                <a:close/>
                <a:moveTo>
                  <a:pt x="9291" y="17"/>
                </a:moveTo>
                <a:cubicBezTo>
                  <a:pt x="8837" y="17"/>
                  <a:pt x="8741" y="1566"/>
                  <a:pt x="8741" y="9049"/>
                </a:cubicBezTo>
                <a:cubicBezTo>
                  <a:pt x="8741" y="12545"/>
                  <a:pt x="8777" y="16110"/>
                  <a:pt x="8821" y="17012"/>
                </a:cubicBezTo>
                <a:cubicBezTo>
                  <a:pt x="8882" y="18253"/>
                  <a:pt x="8986" y="18663"/>
                  <a:pt x="9246" y="18663"/>
                </a:cubicBezTo>
                <a:cubicBezTo>
                  <a:pt x="9710" y="18663"/>
                  <a:pt x="9832" y="16717"/>
                  <a:pt x="9832" y="9340"/>
                </a:cubicBezTo>
                <a:cubicBezTo>
                  <a:pt x="9832" y="2185"/>
                  <a:pt x="9709" y="17"/>
                  <a:pt x="9291" y="17"/>
                </a:cubicBezTo>
                <a:close/>
                <a:moveTo>
                  <a:pt x="10145" y="17"/>
                </a:moveTo>
                <a:lnTo>
                  <a:pt x="10145" y="9340"/>
                </a:lnTo>
                <a:cubicBezTo>
                  <a:pt x="10145" y="16911"/>
                  <a:pt x="10170" y="18663"/>
                  <a:pt x="10261" y="18663"/>
                </a:cubicBezTo>
                <a:cubicBezTo>
                  <a:pt x="10341" y="18663"/>
                  <a:pt x="10379" y="17462"/>
                  <a:pt x="10395" y="14633"/>
                </a:cubicBezTo>
                <a:cubicBezTo>
                  <a:pt x="10419" y="10643"/>
                  <a:pt x="10423" y="10620"/>
                  <a:pt x="10713" y="10360"/>
                </a:cubicBezTo>
                <a:cubicBezTo>
                  <a:pt x="10874" y="10215"/>
                  <a:pt x="11004" y="9750"/>
                  <a:pt x="11004" y="9340"/>
                </a:cubicBezTo>
                <a:cubicBezTo>
                  <a:pt x="11004" y="8930"/>
                  <a:pt x="10874" y="8465"/>
                  <a:pt x="10713" y="8320"/>
                </a:cubicBezTo>
                <a:cubicBezTo>
                  <a:pt x="10435" y="8070"/>
                  <a:pt x="10418" y="7934"/>
                  <a:pt x="10418" y="5115"/>
                </a:cubicBezTo>
                <a:cubicBezTo>
                  <a:pt x="10418" y="2176"/>
                  <a:pt x="10422" y="2118"/>
                  <a:pt x="10789" y="1862"/>
                </a:cubicBezTo>
                <a:cubicBezTo>
                  <a:pt x="11344" y="1475"/>
                  <a:pt x="11238" y="17"/>
                  <a:pt x="10655" y="17"/>
                </a:cubicBezTo>
                <a:lnTo>
                  <a:pt x="10145" y="17"/>
                </a:lnTo>
                <a:close/>
                <a:moveTo>
                  <a:pt x="12095" y="17"/>
                </a:moveTo>
                <a:cubicBezTo>
                  <a:pt x="11955" y="17"/>
                  <a:pt x="11943" y="690"/>
                  <a:pt x="11943" y="9340"/>
                </a:cubicBezTo>
                <a:cubicBezTo>
                  <a:pt x="11943" y="16911"/>
                  <a:pt x="11963" y="18663"/>
                  <a:pt x="12055" y="18663"/>
                </a:cubicBezTo>
                <a:cubicBezTo>
                  <a:pt x="12134" y="18663"/>
                  <a:pt x="12176" y="17462"/>
                  <a:pt x="12193" y="14633"/>
                </a:cubicBezTo>
                <a:cubicBezTo>
                  <a:pt x="12223" y="9612"/>
                  <a:pt x="12338" y="9664"/>
                  <a:pt x="12484" y="14779"/>
                </a:cubicBezTo>
                <a:cubicBezTo>
                  <a:pt x="12545" y="16931"/>
                  <a:pt x="12629" y="18576"/>
                  <a:pt x="12672" y="18421"/>
                </a:cubicBezTo>
                <a:cubicBezTo>
                  <a:pt x="12715" y="18265"/>
                  <a:pt x="12806" y="16379"/>
                  <a:pt x="12873" y="14196"/>
                </a:cubicBezTo>
                <a:cubicBezTo>
                  <a:pt x="12940" y="12012"/>
                  <a:pt x="13031" y="10092"/>
                  <a:pt x="13074" y="9971"/>
                </a:cubicBezTo>
                <a:cubicBezTo>
                  <a:pt x="13117" y="9851"/>
                  <a:pt x="13164" y="11747"/>
                  <a:pt x="13177" y="14196"/>
                </a:cubicBezTo>
                <a:cubicBezTo>
                  <a:pt x="13194" y="17399"/>
                  <a:pt x="13230" y="18663"/>
                  <a:pt x="13311" y="18663"/>
                </a:cubicBezTo>
                <a:cubicBezTo>
                  <a:pt x="13403" y="18663"/>
                  <a:pt x="13423" y="16918"/>
                  <a:pt x="13423" y="9340"/>
                </a:cubicBezTo>
                <a:cubicBezTo>
                  <a:pt x="13423" y="621"/>
                  <a:pt x="13415" y="17"/>
                  <a:pt x="13271" y="17"/>
                </a:cubicBezTo>
                <a:cubicBezTo>
                  <a:pt x="13147" y="17"/>
                  <a:pt x="13084" y="1200"/>
                  <a:pt x="12949" y="6135"/>
                </a:cubicBezTo>
                <a:cubicBezTo>
                  <a:pt x="12856" y="9517"/>
                  <a:pt x="12752" y="12658"/>
                  <a:pt x="12716" y="13079"/>
                </a:cubicBezTo>
                <a:cubicBezTo>
                  <a:pt x="12641" y="13980"/>
                  <a:pt x="12541" y="11628"/>
                  <a:pt x="12368" y="4873"/>
                </a:cubicBezTo>
                <a:cubicBezTo>
                  <a:pt x="12271" y="1091"/>
                  <a:pt x="12212" y="17"/>
                  <a:pt x="12095" y="17"/>
                </a:cubicBezTo>
                <a:close/>
                <a:moveTo>
                  <a:pt x="13893" y="17"/>
                </a:moveTo>
                <a:cubicBezTo>
                  <a:pt x="13845" y="17"/>
                  <a:pt x="13816" y="3685"/>
                  <a:pt x="13816" y="9340"/>
                </a:cubicBezTo>
                <a:cubicBezTo>
                  <a:pt x="13816" y="14995"/>
                  <a:pt x="13845" y="18663"/>
                  <a:pt x="13893" y="18663"/>
                </a:cubicBezTo>
                <a:cubicBezTo>
                  <a:pt x="13940" y="18663"/>
                  <a:pt x="13973" y="14995"/>
                  <a:pt x="13973" y="9340"/>
                </a:cubicBezTo>
                <a:cubicBezTo>
                  <a:pt x="13973" y="3685"/>
                  <a:pt x="13940" y="17"/>
                  <a:pt x="13893" y="17"/>
                </a:cubicBezTo>
                <a:close/>
                <a:moveTo>
                  <a:pt x="15417" y="17"/>
                </a:moveTo>
                <a:cubicBezTo>
                  <a:pt x="15326" y="17"/>
                  <a:pt x="15297" y="1153"/>
                  <a:pt x="15297" y="5067"/>
                </a:cubicBezTo>
                <a:cubicBezTo>
                  <a:pt x="15297" y="7838"/>
                  <a:pt x="15269" y="10292"/>
                  <a:pt x="15230" y="10554"/>
                </a:cubicBezTo>
                <a:cubicBezTo>
                  <a:pt x="15191" y="10816"/>
                  <a:pt x="15037" y="8664"/>
                  <a:pt x="14890" y="5747"/>
                </a:cubicBezTo>
                <a:cubicBezTo>
                  <a:pt x="14742" y="2830"/>
                  <a:pt x="14563" y="313"/>
                  <a:pt x="14492" y="162"/>
                </a:cubicBezTo>
                <a:cubicBezTo>
                  <a:pt x="14377" y="-80"/>
                  <a:pt x="14362" y="994"/>
                  <a:pt x="14362" y="9292"/>
                </a:cubicBezTo>
                <a:cubicBezTo>
                  <a:pt x="14362" y="17075"/>
                  <a:pt x="14381" y="18663"/>
                  <a:pt x="14478" y="18663"/>
                </a:cubicBezTo>
                <a:cubicBezTo>
                  <a:pt x="14570" y="18663"/>
                  <a:pt x="14595" y="17515"/>
                  <a:pt x="14595" y="13225"/>
                </a:cubicBezTo>
                <a:cubicBezTo>
                  <a:pt x="14595" y="10220"/>
                  <a:pt x="14629" y="7482"/>
                  <a:pt x="14671" y="7203"/>
                </a:cubicBezTo>
                <a:cubicBezTo>
                  <a:pt x="14712" y="6925"/>
                  <a:pt x="14872" y="9407"/>
                  <a:pt x="15024" y="12691"/>
                </a:cubicBezTo>
                <a:cubicBezTo>
                  <a:pt x="15432" y="21491"/>
                  <a:pt x="15534" y="20833"/>
                  <a:pt x="15534" y="9340"/>
                </a:cubicBezTo>
                <a:cubicBezTo>
                  <a:pt x="15534" y="1612"/>
                  <a:pt x="15514" y="17"/>
                  <a:pt x="15417" y="17"/>
                </a:cubicBezTo>
                <a:close/>
                <a:moveTo>
                  <a:pt x="16039" y="17"/>
                </a:moveTo>
                <a:cubicBezTo>
                  <a:pt x="15942" y="17"/>
                  <a:pt x="15923" y="1612"/>
                  <a:pt x="15923" y="9340"/>
                </a:cubicBezTo>
                <a:cubicBezTo>
                  <a:pt x="15923" y="17068"/>
                  <a:pt x="15942" y="18663"/>
                  <a:pt x="16039" y="18663"/>
                </a:cubicBezTo>
                <a:cubicBezTo>
                  <a:pt x="16136" y="18663"/>
                  <a:pt x="16155" y="17068"/>
                  <a:pt x="16155" y="9340"/>
                </a:cubicBezTo>
                <a:cubicBezTo>
                  <a:pt x="16155" y="1612"/>
                  <a:pt x="16136" y="17"/>
                  <a:pt x="16039" y="17"/>
                </a:cubicBezTo>
                <a:close/>
                <a:moveTo>
                  <a:pt x="16992" y="17"/>
                </a:moveTo>
                <a:cubicBezTo>
                  <a:pt x="16815" y="143"/>
                  <a:pt x="16643" y="962"/>
                  <a:pt x="16576" y="2445"/>
                </a:cubicBezTo>
                <a:cubicBezTo>
                  <a:pt x="16450" y="5205"/>
                  <a:pt x="16547" y="7780"/>
                  <a:pt x="16844" y="9437"/>
                </a:cubicBezTo>
                <a:cubicBezTo>
                  <a:pt x="17340" y="12200"/>
                  <a:pt x="17483" y="15168"/>
                  <a:pt x="17193" y="16818"/>
                </a:cubicBezTo>
                <a:cubicBezTo>
                  <a:pt x="17017" y="17817"/>
                  <a:pt x="16705" y="16581"/>
                  <a:pt x="16705" y="14876"/>
                </a:cubicBezTo>
                <a:cubicBezTo>
                  <a:pt x="16705" y="14161"/>
                  <a:pt x="16649" y="13565"/>
                  <a:pt x="16585" y="13565"/>
                </a:cubicBezTo>
                <a:cubicBezTo>
                  <a:pt x="16432" y="13565"/>
                  <a:pt x="16438" y="15663"/>
                  <a:pt x="16594" y="17352"/>
                </a:cubicBezTo>
                <a:cubicBezTo>
                  <a:pt x="16668" y="18165"/>
                  <a:pt x="16851" y="18663"/>
                  <a:pt x="17063" y="18663"/>
                </a:cubicBezTo>
                <a:cubicBezTo>
                  <a:pt x="17355" y="18663"/>
                  <a:pt x="17424" y="18353"/>
                  <a:pt x="17497" y="16624"/>
                </a:cubicBezTo>
                <a:cubicBezTo>
                  <a:pt x="17639" y="13223"/>
                  <a:pt x="17527" y="10733"/>
                  <a:pt x="17135" y="8660"/>
                </a:cubicBezTo>
                <a:cubicBezTo>
                  <a:pt x="16742" y="6588"/>
                  <a:pt x="16634" y="4902"/>
                  <a:pt x="16781" y="2979"/>
                </a:cubicBezTo>
                <a:cubicBezTo>
                  <a:pt x="16917" y="1202"/>
                  <a:pt x="17154" y="1414"/>
                  <a:pt x="17269" y="3416"/>
                </a:cubicBezTo>
                <a:cubicBezTo>
                  <a:pt x="17364" y="5069"/>
                  <a:pt x="17564" y="5754"/>
                  <a:pt x="17564" y="4436"/>
                </a:cubicBezTo>
                <a:cubicBezTo>
                  <a:pt x="17564" y="4073"/>
                  <a:pt x="17507" y="2924"/>
                  <a:pt x="17439" y="1862"/>
                </a:cubicBezTo>
                <a:cubicBezTo>
                  <a:pt x="17350" y="491"/>
                  <a:pt x="17168" y="-109"/>
                  <a:pt x="16992" y="17"/>
                </a:cubicBezTo>
                <a:close/>
                <a:moveTo>
                  <a:pt x="18266" y="17"/>
                </a:moveTo>
                <a:cubicBezTo>
                  <a:pt x="17736" y="17"/>
                  <a:pt x="17502" y="1320"/>
                  <a:pt x="17935" y="1862"/>
                </a:cubicBezTo>
                <a:lnTo>
                  <a:pt x="18150" y="2153"/>
                </a:lnTo>
                <a:lnTo>
                  <a:pt x="18172" y="10408"/>
                </a:lnTo>
                <a:cubicBezTo>
                  <a:pt x="18190" y="16894"/>
                  <a:pt x="18214" y="18663"/>
                  <a:pt x="18302" y="18663"/>
                </a:cubicBezTo>
                <a:cubicBezTo>
                  <a:pt x="18389" y="18663"/>
                  <a:pt x="18418" y="16894"/>
                  <a:pt x="18436" y="10408"/>
                </a:cubicBezTo>
                <a:cubicBezTo>
                  <a:pt x="18457" y="2563"/>
                  <a:pt x="18471" y="2119"/>
                  <a:pt x="18637" y="1862"/>
                </a:cubicBezTo>
                <a:cubicBezTo>
                  <a:pt x="19028" y="1259"/>
                  <a:pt x="18777" y="17"/>
                  <a:pt x="18266" y="17"/>
                </a:cubicBezTo>
                <a:close/>
                <a:moveTo>
                  <a:pt x="19125" y="17"/>
                </a:moveTo>
                <a:lnTo>
                  <a:pt x="19125" y="9340"/>
                </a:lnTo>
                <a:cubicBezTo>
                  <a:pt x="19125" y="14615"/>
                  <a:pt x="19155" y="18663"/>
                  <a:pt x="19196" y="18663"/>
                </a:cubicBezTo>
                <a:cubicBezTo>
                  <a:pt x="19237" y="18663"/>
                  <a:pt x="19281" y="17053"/>
                  <a:pt x="19295" y="15070"/>
                </a:cubicBezTo>
                <a:cubicBezTo>
                  <a:pt x="19318" y="11568"/>
                  <a:pt x="19325" y="11477"/>
                  <a:pt x="19590" y="11477"/>
                </a:cubicBezTo>
                <a:cubicBezTo>
                  <a:pt x="19802" y="11477"/>
                  <a:pt x="19866" y="11805"/>
                  <a:pt x="19885" y="13128"/>
                </a:cubicBezTo>
                <a:cubicBezTo>
                  <a:pt x="19943" y="17328"/>
                  <a:pt x="19990" y="18663"/>
                  <a:pt x="20082" y="18663"/>
                </a:cubicBezTo>
                <a:cubicBezTo>
                  <a:pt x="20191" y="18663"/>
                  <a:pt x="20169" y="12150"/>
                  <a:pt x="20055" y="10603"/>
                </a:cubicBezTo>
                <a:cubicBezTo>
                  <a:pt x="20019" y="10120"/>
                  <a:pt x="20024" y="9150"/>
                  <a:pt x="20064" y="8466"/>
                </a:cubicBezTo>
                <a:cubicBezTo>
                  <a:pt x="20104" y="7782"/>
                  <a:pt x="20135" y="6178"/>
                  <a:pt x="20135" y="4921"/>
                </a:cubicBezTo>
                <a:cubicBezTo>
                  <a:pt x="20137" y="1887"/>
                  <a:pt x="19876" y="17"/>
                  <a:pt x="19456" y="17"/>
                </a:cubicBezTo>
                <a:lnTo>
                  <a:pt x="19125" y="17"/>
                </a:lnTo>
                <a:close/>
                <a:moveTo>
                  <a:pt x="20439" y="17"/>
                </a:moveTo>
                <a:cubicBezTo>
                  <a:pt x="20321" y="17"/>
                  <a:pt x="20335" y="835"/>
                  <a:pt x="20569" y="6135"/>
                </a:cubicBezTo>
                <a:cubicBezTo>
                  <a:pt x="20730" y="9786"/>
                  <a:pt x="20842" y="13548"/>
                  <a:pt x="20842" y="15458"/>
                </a:cubicBezTo>
                <a:cubicBezTo>
                  <a:pt x="20842" y="17221"/>
                  <a:pt x="20875" y="18663"/>
                  <a:pt x="20918" y="18663"/>
                </a:cubicBezTo>
                <a:cubicBezTo>
                  <a:pt x="20961" y="18663"/>
                  <a:pt x="20998" y="17301"/>
                  <a:pt x="20998" y="15653"/>
                </a:cubicBezTo>
                <a:cubicBezTo>
                  <a:pt x="20998" y="14004"/>
                  <a:pt x="21086" y="10764"/>
                  <a:pt x="21195" y="8417"/>
                </a:cubicBezTo>
                <a:cubicBezTo>
                  <a:pt x="21512" y="1615"/>
                  <a:pt x="21557" y="17"/>
                  <a:pt x="21428" y="17"/>
                </a:cubicBezTo>
                <a:cubicBezTo>
                  <a:pt x="21366" y="17"/>
                  <a:pt x="21243" y="1793"/>
                  <a:pt x="21155" y="3950"/>
                </a:cubicBezTo>
                <a:cubicBezTo>
                  <a:pt x="21021" y="7235"/>
                  <a:pt x="20978" y="7683"/>
                  <a:pt x="20882" y="6815"/>
                </a:cubicBezTo>
                <a:cubicBezTo>
                  <a:pt x="20819" y="6245"/>
                  <a:pt x="20725" y="4469"/>
                  <a:pt x="20672" y="2882"/>
                </a:cubicBezTo>
                <a:cubicBezTo>
                  <a:pt x="20612" y="1088"/>
                  <a:pt x="20525" y="17"/>
                  <a:pt x="20439" y="17"/>
                </a:cubicBezTo>
                <a:close/>
                <a:moveTo>
                  <a:pt x="6125" y="1716"/>
                </a:moveTo>
                <a:cubicBezTo>
                  <a:pt x="6385" y="1716"/>
                  <a:pt x="6554" y="4734"/>
                  <a:pt x="6554" y="9340"/>
                </a:cubicBezTo>
                <a:cubicBezTo>
                  <a:pt x="6554" y="11465"/>
                  <a:pt x="6500" y="14033"/>
                  <a:pt x="6433" y="15070"/>
                </a:cubicBezTo>
                <a:cubicBezTo>
                  <a:pt x="6283" y="17406"/>
                  <a:pt x="5966" y="17538"/>
                  <a:pt x="5856" y="15313"/>
                </a:cubicBezTo>
                <a:cubicBezTo>
                  <a:pt x="5812" y="14410"/>
                  <a:pt x="5776" y="11734"/>
                  <a:pt x="5776" y="9340"/>
                </a:cubicBezTo>
                <a:cubicBezTo>
                  <a:pt x="5776" y="3966"/>
                  <a:pt x="5879" y="1716"/>
                  <a:pt x="6125" y="1716"/>
                </a:cubicBezTo>
                <a:close/>
                <a:moveTo>
                  <a:pt x="19617" y="1765"/>
                </a:moveTo>
                <a:cubicBezTo>
                  <a:pt x="19764" y="2021"/>
                  <a:pt x="19903" y="3371"/>
                  <a:pt x="19903" y="5601"/>
                </a:cubicBezTo>
                <a:cubicBezTo>
                  <a:pt x="19903" y="6697"/>
                  <a:pt x="19839" y="7982"/>
                  <a:pt x="19755" y="8466"/>
                </a:cubicBezTo>
                <a:cubicBezTo>
                  <a:pt x="19410" y="10472"/>
                  <a:pt x="19247" y="9076"/>
                  <a:pt x="19295" y="4533"/>
                </a:cubicBezTo>
                <a:cubicBezTo>
                  <a:pt x="19318" y="2343"/>
                  <a:pt x="19470" y="1509"/>
                  <a:pt x="19617" y="1765"/>
                </a:cubicBezTo>
                <a:close/>
                <a:moveTo>
                  <a:pt x="4685" y="1813"/>
                </a:moveTo>
                <a:cubicBezTo>
                  <a:pt x="4822" y="1725"/>
                  <a:pt x="4976" y="2598"/>
                  <a:pt x="5056" y="4241"/>
                </a:cubicBezTo>
                <a:cubicBezTo>
                  <a:pt x="5178" y="6751"/>
                  <a:pt x="5142" y="13769"/>
                  <a:pt x="4998" y="15653"/>
                </a:cubicBezTo>
                <a:cubicBezTo>
                  <a:pt x="4859" y="17470"/>
                  <a:pt x="4549" y="17277"/>
                  <a:pt x="4452" y="15313"/>
                </a:cubicBezTo>
                <a:cubicBezTo>
                  <a:pt x="4338" y="12990"/>
                  <a:pt x="4349" y="4882"/>
                  <a:pt x="4470" y="3076"/>
                </a:cubicBezTo>
                <a:cubicBezTo>
                  <a:pt x="4523" y="2295"/>
                  <a:pt x="4602" y="1867"/>
                  <a:pt x="4685" y="1813"/>
                </a:cubicBezTo>
                <a:close/>
                <a:moveTo>
                  <a:pt x="9210" y="1813"/>
                </a:moveTo>
                <a:cubicBezTo>
                  <a:pt x="9348" y="1725"/>
                  <a:pt x="9501" y="2596"/>
                  <a:pt x="9577" y="4241"/>
                </a:cubicBezTo>
                <a:cubicBezTo>
                  <a:pt x="9713" y="7173"/>
                  <a:pt x="9701" y="12805"/>
                  <a:pt x="9555" y="15070"/>
                </a:cubicBezTo>
                <a:cubicBezTo>
                  <a:pt x="9404" y="17406"/>
                  <a:pt x="9087" y="17538"/>
                  <a:pt x="8978" y="15313"/>
                </a:cubicBezTo>
                <a:cubicBezTo>
                  <a:pt x="8863" y="12990"/>
                  <a:pt x="8879" y="4882"/>
                  <a:pt x="9000" y="3076"/>
                </a:cubicBezTo>
                <a:cubicBezTo>
                  <a:pt x="9053" y="2292"/>
                  <a:pt x="9128" y="1867"/>
                  <a:pt x="9210" y="1813"/>
                </a:cubicBezTo>
                <a:close/>
              </a:path>
            </a:pathLst>
          </a:custGeom>
          <a:ln w="12700">
            <a:miter lim="400000"/>
          </a:ln>
        </p:spPr>
      </p:pic>
      <p:sp>
        <p:nvSpPr>
          <p:cNvPr id="334" name="Analogies"/>
          <p:cNvSpPr txBox="1"/>
          <p:nvPr/>
        </p:nvSpPr>
        <p:spPr>
          <a:xfrm>
            <a:off x="4863084" y="174749"/>
            <a:ext cx="2465833" cy="7899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lgn="ctr" defTabSz="457200">
              <a:defRPr sz="4000">
                <a:uFill>
                  <a:solidFill>
                    <a:srgbClr val="000000"/>
                  </a:solidFill>
                </a:uFill>
                <a:latin typeface="Avenir Black"/>
                <a:ea typeface="Avenir Black"/>
                <a:cs typeface="Avenir Black"/>
                <a:sym typeface="Avenir Black"/>
              </a:defRPr>
            </a:lvl1pPr>
          </a:lstStyle>
          <a:p>
            <a:pPr/>
            <a:r>
              <a:t>Analogies</a:t>
            </a:r>
          </a:p>
        </p:txBody>
      </p:sp>
      <p:pic>
        <p:nvPicPr>
          <p:cNvPr id="335" name="Image" descr="Image"/>
          <p:cNvPicPr>
            <a:picLocks noChangeAspect="1"/>
          </p:cNvPicPr>
          <p:nvPr/>
        </p:nvPicPr>
        <p:blipFill>
          <a:blip r:embed="rId2">
            <a:extLst/>
          </a:blip>
          <a:srcRect l="30439" t="14516" r="30438" b="14566"/>
          <a:stretch>
            <a:fillRect/>
          </a:stretch>
        </p:blipFill>
        <p:spPr>
          <a:xfrm>
            <a:off x="511359" y="2370666"/>
            <a:ext cx="834563" cy="789870"/>
          </a:xfrm>
          <a:custGeom>
            <a:avLst/>
            <a:gdLst/>
            <a:ahLst/>
            <a:cxnLst>
              <a:cxn ang="0">
                <a:pos x="wd2" y="hd2"/>
              </a:cxn>
              <a:cxn ang="5400000">
                <a:pos x="wd2" y="hd2"/>
              </a:cxn>
              <a:cxn ang="10800000">
                <a:pos x="wd2" y="hd2"/>
              </a:cxn>
              <a:cxn ang="16200000">
                <a:pos x="wd2" y="hd2"/>
              </a:cxn>
            </a:cxnLst>
            <a:rect l="0" t="0" r="r" b="b"/>
            <a:pathLst>
              <a:path w="21400" h="21559" fill="norm" stroke="1" extrusionOk="0">
                <a:moveTo>
                  <a:pt x="10707" y="0"/>
                </a:moveTo>
                <a:cubicBezTo>
                  <a:pt x="10598" y="0"/>
                  <a:pt x="9872" y="773"/>
                  <a:pt x="9424" y="1365"/>
                </a:cubicBezTo>
                <a:cubicBezTo>
                  <a:pt x="8479" y="2616"/>
                  <a:pt x="7842" y="3872"/>
                  <a:pt x="7369" y="5405"/>
                </a:cubicBezTo>
                <a:cubicBezTo>
                  <a:pt x="7235" y="5838"/>
                  <a:pt x="7150" y="5951"/>
                  <a:pt x="7094" y="5795"/>
                </a:cubicBezTo>
                <a:cubicBezTo>
                  <a:pt x="7067" y="5721"/>
                  <a:pt x="6969" y="5765"/>
                  <a:pt x="6595" y="6012"/>
                </a:cubicBezTo>
                <a:cubicBezTo>
                  <a:pt x="5159" y="6960"/>
                  <a:pt x="4047" y="8328"/>
                  <a:pt x="3410" y="9933"/>
                </a:cubicBezTo>
                <a:cubicBezTo>
                  <a:pt x="3006" y="10952"/>
                  <a:pt x="2813" y="12067"/>
                  <a:pt x="2738" y="13822"/>
                </a:cubicBezTo>
                <a:cubicBezTo>
                  <a:pt x="2729" y="14045"/>
                  <a:pt x="2699" y="14125"/>
                  <a:pt x="2637" y="14125"/>
                </a:cubicBezTo>
                <a:cubicBezTo>
                  <a:pt x="2515" y="14125"/>
                  <a:pt x="1747" y="15209"/>
                  <a:pt x="1304" y="15999"/>
                </a:cubicBezTo>
                <a:cubicBezTo>
                  <a:pt x="841" y="16823"/>
                  <a:pt x="463" y="17757"/>
                  <a:pt x="194" y="18751"/>
                </a:cubicBezTo>
                <a:cubicBezTo>
                  <a:pt x="-89" y="19797"/>
                  <a:pt x="-100" y="19750"/>
                  <a:pt x="418" y="19910"/>
                </a:cubicBezTo>
                <a:cubicBezTo>
                  <a:pt x="2125" y="20438"/>
                  <a:pt x="3892" y="20535"/>
                  <a:pt x="5710" y="20191"/>
                </a:cubicBezTo>
                <a:cubicBezTo>
                  <a:pt x="6267" y="20086"/>
                  <a:pt x="6272" y="20077"/>
                  <a:pt x="6382" y="20202"/>
                </a:cubicBezTo>
                <a:cubicBezTo>
                  <a:pt x="6556" y="20401"/>
                  <a:pt x="7683" y="20996"/>
                  <a:pt x="8285" y="21199"/>
                </a:cubicBezTo>
                <a:cubicBezTo>
                  <a:pt x="8763" y="21360"/>
                  <a:pt x="8980" y="21408"/>
                  <a:pt x="9658" y="21535"/>
                </a:cubicBezTo>
                <a:cubicBezTo>
                  <a:pt x="10009" y="21600"/>
                  <a:pt x="12003" y="21522"/>
                  <a:pt x="12365" y="21426"/>
                </a:cubicBezTo>
                <a:cubicBezTo>
                  <a:pt x="13307" y="21179"/>
                  <a:pt x="14267" y="20756"/>
                  <a:pt x="15001" y="20256"/>
                </a:cubicBezTo>
                <a:cubicBezTo>
                  <a:pt x="15326" y="20035"/>
                  <a:pt x="15449" y="19982"/>
                  <a:pt x="15449" y="20072"/>
                </a:cubicBezTo>
                <a:cubicBezTo>
                  <a:pt x="15449" y="20160"/>
                  <a:pt x="16047" y="20270"/>
                  <a:pt x="16955" y="20354"/>
                </a:cubicBezTo>
                <a:cubicBezTo>
                  <a:pt x="18248" y="20474"/>
                  <a:pt x="19658" y="20317"/>
                  <a:pt x="20975" y="19910"/>
                </a:cubicBezTo>
                <a:cubicBezTo>
                  <a:pt x="21500" y="19747"/>
                  <a:pt x="21490" y="19790"/>
                  <a:pt x="21209" y="18751"/>
                </a:cubicBezTo>
                <a:cubicBezTo>
                  <a:pt x="20741" y="17022"/>
                  <a:pt x="20015" y="15608"/>
                  <a:pt x="18889" y="14212"/>
                </a:cubicBezTo>
                <a:cubicBezTo>
                  <a:pt x="18655" y="13923"/>
                  <a:pt x="18540" y="13731"/>
                  <a:pt x="18563" y="13670"/>
                </a:cubicBezTo>
                <a:cubicBezTo>
                  <a:pt x="18582" y="13619"/>
                  <a:pt x="18598" y="13294"/>
                  <a:pt x="18594" y="12945"/>
                </a:cubicBezTo>
                <a:cubicBezTo>
                  <a:pt x="18569" y="10907"/>
                  <a:pt x="17775" y="8906"/>
                  <a:pt x="16385" y="7377"/>
                </a:cubicBezTo>
                <a:cubicBezTo>
                  <a:pt x="15769" y="6698"/>
                  <a:pt x="15423" y="6400"/>
                  <a:pt x="14564" y="5849"/>
                </a:cubicBezTo>
                <a:cubicBezTo>
                  <a:pt x="14070" y="5533"/>
                  <a:pt x="13941" y="5429"/>
                  <a:pt x="13963" y="5340"/>
                </a:cubicBezTo>
                <a:cubicBezTo>
                  <a:pt x="13978" y="5278"/>
                  <a:pt x="13899" y="4980"/>
                  <a:pt x="13790" y="4680"/>
                </a:cubicBezTo>
                <a:cubicBezTo>
                  <a:pt x="13394" y="3587"/>
                  <a:pt x="12829" y="2517"/>
                  <a:pt x="12152" y="1592"/>
                </a:cubicBezTo>
                <a:cubicBezTo>
                  <a:pt x="11759" y="1056"/>
                  <a:pt x="10798" y="0"/>
                  <a:pt x="10707" y="0"/>
                </a:cubicBezTo>
                <a:close/>
                <a:moveTo>
                  <a:pt x="10676" y="1896"/>
                </a:moveTo>
                <a:lnTo>
                  <a:pt x="10971" y="2242"/>
                </a:lnTo>
                <a:cubicBezTo>
                  <a:pt x="11544" y="2906"/>
                  <a:pt x="12554" y="4728"/>
                  <a:pt x="12427" y="4864"/>
                </a:cubicBezTo>
                <a:cubicBezTo>
                  <a:pt x="12395" y="4898"/>
                  <a:pt x="12024" y="4890"/>
                  <a:pt x="11490" y="4842"/>
                </a:cubicBezTo>
                <a:cubicBezTo>
                  <a:pt x="10790" y="4779"/>
                  <a:pt x="10472" y="4773"/>
                  <a:pt x="9923" y="4831"/>
                </a:cubicBezTo>
                <a:cubicBezTo>
                  <a:pt x="9543" y="4872"/>
                  <a:pt x="9189" y="4924"/>
                  <a:pt x="9139" y="4940"/>
                </a:cubicBezTo>
                <a:cubicBezTo>
                  <a:pt x="9033" y="4972"/>
                  <a:pt x="8977" y="4922"/>
                  <a:pt x="8977" y="4799"/>
                </a:cubicBezTo>
                <a:cubicBezTo>
                  <a:pt x="8977" y="4685"/>
                  <a:pt x="9447" y="3689"/>
                  <a:pt x="9709" y="3250"/>
                </a:cubicBezTo>
                <a:cubicBezTo>
                  <a:pt x="9821" y="3063"/>
                  <a:pt x="10080" y="2685"/>
                  <a:pt x="10289" y="2405"/>
                </a:cubicBezTo>
                <a:lnTo>
                  <a:pt x="10676" y="1896"/>
                </a:lnTo>
                <a:close/>
                <a:moveTo>
                  <a:pt x="10646" y="6174"/>
                </a:moveTo>
                <a:cubicBezTo>
                  <a:pt x="11588" y="6171"/>
                  <a:pt x="12157" y="6265"/>
                  <a:pt x="12742" y="6510"/>
                </a:cubicBezTo>
                <a:cubicBezTo>
                  <a:pt x="13119" y="6668"/>
                  <a:pt x="13197" y="6735"/>
                  <a:pt x="13119" y="6835"/>
                </a:cubicBezTo>
                <a:cubicBezTo>
                  <a:pt x="13077" y="6888"/>
                  <a:pt x="13080" y="7053"/>
                  <a:pt x="13129" y="7366"/>
                </a:cubicBezTo>
                <a:cubicBezTo>
                  <a:pt x="13221" y="7961"/>
                  <a:pt x="13222" y="9742"/>
                  <a:pt x="13129" y="10193"/>
                </a:cubicBezTo>
                <a:cubicBezTo>
                  <a:pt x="13058" y="10538"/>
                  <a:pt x="12987" y="10658"/>
                  <a:pt x="12925" y="10551"/>
                </a:cubicBezTo>
                <a:cubicBezTo>
                  <a:pt x="12809" y="10350"/>
                  <a:pt x="10100" y="10252"/>
                  <a:pt x="9048" y="10410"/>
                </a:cubicBezTo>
                <a:cubicBezTo>
                  <a:pt x="8352" y="10515"/>
                  <a:pt x="8307" y="10487"/>
                  <a:pt x="8244" y="9944"/>
                </a:cubicBezTo>
                <a:cubicBezTo>
                  <a:pt x="8167" y="9275"/>
                  <a:pt x="8200" y="7814"/>
                  <a:pt x="8305" y="7182"/>
                </a:cubicBezTo>
                <a:cubicBezTo>
                  <a:pt x="8413" y="6533"/>
                  <a:pt x="8487" y="6335"/>
                  <a:pt x="8590" y="6424"/>
                </a:cubicBezTo>
                <a:cubicBezTo>
                  <a:pt x="8634" y="6462"/>
                  <a:pt x="8843" y="6426"/>
                  <a:pt x="9201" y="6326"/>
                </a:cubicBezTo>
                <a:cubicBezTo>
                  <a:pt x="9666" y="6196"/>
                  <a:pt x="9886" y="6177"/>
                  <a:pt x="10646" y="6174"/>
                </a:cubicBezTo>
                <a:close/>
                <a:moveTo>
                  <a:pt x="14533" y="7615"/>
                </a:moveTo>
                <a:cubicBezTo>
                  <a:pt x="14614" y="7552"/>
                  <a:pt x="14684" y="7592"/>
                  <a:pt x="14981" y="7843"/>
                </a:cubicBezTo>
                <a:cubicBezTo>
                  <a:pt x="15586" y="8355"/>
                  <a:pt x="16239" y="9233"/>
                  <a:pt x="16629" y="10074"/>
                </a:cubicBezTo>
                <a:cubicBezTo>
                  <a:pt x="16983" y="10836"/>
                  <a:pt x="17287" y="11903"/>
                  <a:pt x="17250" y="12241"/>
                </a:cubicBezTo>
                <a:cubicBezTo>
                  <a:pt x="17240" y="12336"/>
                  <a:pt x="17197" y="12418"/>
                  <a:pt x="17148" y="12425"/>
                </a:cubicBezTo>
                <a:cubicBezTo>
                  <a:pt x="17101" y="12431"/>
                  <a:pt x="16852" y="12291"/>
                  <a:pt x="16599" y="12121"/>
                </a:cubicBezTo>
                <a:cubicBezTo>
                  <a:pt x="15951" y="11688"/>
                  <a:pt x="14637" y="11026"/>
                  <a:pt x="14482" y="11049"/>
                </a:cubicBezTo>
                <a:cubicBezTo>
                  <a:pt x="14306" y="11075"/>
                  <a:pt x="14297" y="10924"/>
                  <a:pt x="14421" y="10291"/>
                </a:cubicBezTo>
                <a:cubicBezTo>
                  <a:pt x="14551" y="9632"/>
                  <a:pt x="14582" y="8814"/>
                  <a:pt x="14503" y="8189"/>
                </a:cubicBezTo>
                <a:cubicBezTo>
                  <a:pt x="14447" y="7749"/>
                  <a:pt x="14448" y="7682"/>
                  <a:pt x="14533" y="7615"/>
                </a:cubicBezTo>
                <a:close/>
                <a:moveTo>
                  <a:pt x="6697" y="7637"/>
                </a:moveTo>
                <a:cubicBezTo>
                  <a:pt x="6906" y="7531"/>
                  <a:pt x="6912" y="7765"/>
                  <a:pt x="6901" y="8655"/>
                </a:cubicBezTo>
                <a:cubicBezTo>
                  <a:pt x="6887" y="9783"/>
                  <a:pt x="6980" y="10653"/>
                  <a:pt x="7125" y="10767"/>
                </a:cubicBezTo>
                <a:cubicBezTo>
                  <a:pt x="7206" y="10831"/>
                  <a:pt x="7180" y="10859"/>
                  <a:pt x="6931" y="10973"/>
                </a:cubicBezTo>
                <a:cubicBezTo>
                  <a:pt x="6773" y="11046"/>
                  <a:pt x="6305" y="11280"/>
                  <a:pt x="5893" y="11493"/>
                </a:cubicBezTo>
                <a:cubicBezTo>
                  <a:pt x="5481" y="11707"/>
                  <a:pt x="4932" y="12036"/>
                  <a:pt x="4672" y="12219"/>
                </a:cubicBezTo>
                <a:cubicBezTo>
                  <a:pt x="4412" y="12402"/>
                  <a:pt x="4180" y="12529"/>
                  <a:pt x="4163" y="12511"/>
                </a:cubicBezTo>
                <a:cubicBezTo>
                  <a:pt x="4059" y="12401"/>
                  <a:pt x="4220" y="11473"/>
                  <a:pt x="4458" y="10800"/>
                </a:cubicBezTo>
                <a:cubicBezTo>
                  <a:pt x="4604" y="10387"/>
                  <a:pt x="4914" y="9738"/>
                  <a:pt x="5130" y="9370"/>
                </a:cubicBezTo>
                <a:cubicBezTo>
                  <a:pt x="5359" y="8980"/>
                  <a:pt x="6085" y="8111"/>
                  <a:pt x="6412" y="7843"/>
                </a:cubicBezTo>
                <a:cubicBezTo>
                  <a:pt x="6534" y="7743"/>
                  <a:pt x="6627" y="7672"/>
                  <a:pt x="6697" y="7637"/>
                </a:cubicBezTo>
                <a:close/>
                <a:moveTo>
                  <a:pt x="10096" y="11677"/>
                </a:moveTo>
                <a:cubicBezTo>
                  <a:pt x="10686" y="11641"/>
                  <a:pt x="11358" y="11654"/>
                  <a:pt x="11836" y="11731"/>
                </a:cubicBezTo>
                <a:cubicBezTo>
                  <a:pt x="12756" y="11881"/>
                  <a:pt x="12765" y="11899"/>
                  <a:pt x="12477" y="12674"/>
                </a:cubicBezTo>
                <a:cubicBezTo>
                  <a:pt x="12135" y="13594"/>
                  <a:pt x="11610" y="14537"/>
                  <a:pt x="11002" y="15306"/>
                </a:cubicBezTo>
                <a:cubicBezTo>
                  <a:pt x="10862" y="15483"/>
                  <a:pt x="10722" y="15631"/>
                  <a:pt x="10697" y="15631"/>
                </a:cubicBezTo>
                <a:cubicBezTo>
                  <a:pt x="10671" y="15631"/>
                  <a:pt x="10532" y="15483"/>
                  <a:pt x="10391" y="15306"/>
                </a:cubicBezTo>
                <a:cubicBezTo>
                  <a:pt x="9443" y="14117"/>
                  <a:pt x="8567" y="12171"/>
                  <a:pt x="8865" y="11916"/>
                </a:cubicBezTo>
                <a:cubicBezTo>
                  <a:pt x="8999" y="11800"/>
                  <a:pt x="9506" y="11713"/>
                  <a:pt x="10096" y="11677"/>
                </a:cubicBezTo>
                <a:close/>
                <a:moveTo>
                  <a:pt x="14146" y="12316"/>
                </a:moveTo>
                <a:cubicBezTo>
                  <a:pt x="14201" y="12348"/>
                  <a:pt x="14457" y="12473"/>
                  <a:pt x="14726" y="12598"/>
                </a:cubicBezTo>
                <a:cubicBezTo>
                  <a:pt x="15615" y="13010"/>
                  <a:pt x="17094" y="14103"/>
                  <a:pt x="17169" y="14407"/>
                </a:cubicBezTo>
                <a:cubicBezTo>
                  <a:pt x="17245" y="14718"/>
                  <a:pt x="16836" y="15960"/>
                  <a:pt x="16406" y="16725"/>
                </a:cubicBezTo>
                <a:cubicBezTo>
                  <a:pt x="16129" y="17216"/>
                  <a:pt x="15517" y="18040"/>
                  <a:pt x="15195" y="18350"/>
                </a:cubicBezTo>
                <a:cubicBezTo>
                  <a:pt x="15065" y="18474"/>
                  <a:pt x="14929" y="18569"/>
                  <a:pt x="14889" y="18567"/>
                </a:cubicBezTo>
                <a:cubicBezTo>
                  <a:pt x="14765" y="18560"/>
                  <a:pt x="13773" y="18105"/>
                  <a:pt x="13332" y="17852"/>
                </a:cubicBezTo>
                <a:cubicBezTo>
                  <a:pt x="12805" y="17549"/>
                  <a:pt x="12181" y="17115"/>
                  <a:pt x="11887" y="16844"/>
                </a:cubicBezTo>
                <a:lnTo>
                  <a:pt x="11663" y="16638"/>
                </a:lnTo>
                <a:lnTo>
                  <a:pt x="12060" y="16118"/>
                </a:lnTo>
                <a:cubicBezTo>
                  <a:pt x="12276" y="15833"/>
                  <a:pt x="12588" y="15381"/>
                  <a:pt x="12752" y="15111"/>
                </a:cubicBezTo>
                <a:cubicBezTo>
                  <a:pt x="13211" y="14358"/>
                  <a:pt x="13922" y="12821"/>
                  <a:pt x="13922" y="12598"/>
                </a:cubicBezTo>
                <a:cubicBezTo>
                  <a:pt x="13922" y="12394"/>
                  <a:pt x="14038" y="12254"/>
                  <a:pt x="14146" y="12316"/>
                </a:cubicBezTo>
                <a:close/>
                <a:moveTo>
                  <a:pt x="7267" y="12392"/>
                </a:moveTo>
                <a:cubicBezTo>
                  <a:pt x="7423" y="12409"/>
                  <a:pt x="7457" y="12461"/>
                  <a:pt x="7705" y="13118"/>
                </a:cubicBezTo>
                <a:cubicBezTo>
                  <a:pt x="8120" y="14219"/>
                  <a:pt x="8519" y="14946"/>
                  <a:pt x="9343" y="16108"/>
                </a:cubicBezTo>
                <a:cubicBezTo>
                  <a:pt x="9722" y="16641"/>
                  <a:pt x="9740" y="16695"/>
                  <a:pt x="9638" y="16758"/>
                </a:cubicBezTo>
                <a:cubicBezTo>
                  <a:pt x="9578" y="16795"/>
                  <a:pt x="9451" y="16897"/>
                  <a:pt x="9353" y="16985"/>
                </a:cubicBezTo>
                <a:cubicBezTo>
                  <a:pt x="8881" y="17411"/>
                  <a:pt x="7776" y="18065"/>
                  <a:pt x="7053" y="18350"/>
                </a:cubicBezTo>
                <a:cubicBezTo>
                  <a:pt x="6397" y="18609"/>
                  <a:pt x="6449" y="18620"/>
                  <a:pt x="5975" y="18090"/>
                </a:cubicBezTo>
                <a:cubicBezTo>
                  <a:pt x="5489" y="17548"/>
                  <a:pt x="5056" y="16898"/>
                  <a:pt x="4743" y="16238"/>
                </a:cubicBezTo>
                <a:cubicBezTo>
                  <a:pt x="4441" y="15599"/>
                  <a:pt x="4323" y="15229"/>
                  <a:pt x="4275" y="14689"/>
                </a:cubicBezTo>
                <a:cubicBezTo>
                  <a:pt x="4239" y="14280"/>
                  <a:pt x="4250" y="14215"/>
                  <a:pt x="4336" y="14180"/>
                </a:cubicBezTo>
                <a:cubicBezTo>
                  <a:pt x="4390" y="14157"/>
                  <a:pt x="4521" y="14061"/>
                  <a:pt x="4621" y="13963"/>
                </a:cubicBezTo>
                <a:cubicBezTo>
                  <a:pt x="5220" y="13376"/>
                  <a:pt x="6936" y="12356"/>
                  <a:pt x="7267" y="12392"/>
                </a:cubicBezTo>
                <a:close/>
                <a:moveTo>
                  <a:pt x="3095" y="15837"/>
                </a:moveTo>
                <a:cubicBezTo>
                  <a:pt x="3134" y="15863"/>
                  <a:pt x="3299" y="16206"/>
                  <a:pt x="3471" y="16595"/>
                </a:cubicBezTo>
                <a:cubicBezTo>
                  <a:pt x="3907" y="17578"/>
                  <a:pt x="4437" y="18441"/>
                  <a:pt x="4794" y="18762"/>
                </a:cubicBezTo>
                <a:cubicBezTo>
                  <a:pt x="4908" y="18863"/>
                  <a:pt x="4913" y="18864"/>
                  <a:pt x="4743" y="18935"/>
                </a:cubicBezTo>
                <a:cubicBezTo>
                  <a:pt x="4526" y="19026"/>
                  <a:pt x="3015" y="19072"/>
                  <a:pt x="2555" y="19000"/>
                </a:cubicBezTo>
                <a:cubicBezTo>
                  <a:pt x="1500" y="18835"/>
                  <a:pt x="1570" y="18864"/>
                  <a:pt x="1578" y="18664"/>
                </a:cubicBezTo>
                <a:cubicBezTo>
                  <a:pt x="1604" y="18052"/>
                  <a:pt x="2871" y="15690"/>
                  <a:pt x="3095" y="15837"/>
                </a:cubicBezTo>
                <a:close/>
                <a:moveTo>
                  <a:pt x="18400" y="16129"/>
                </a:moveTo>
                <a:cubicBezTo>
                  <a:pt x="18644" y="16111"/>
                  <a:pt x="18646" y="16113"/>
                  <a:pt x="18899" y="16530"/>
                </a:cubicBezTo>
                <a:cubicBezTo>
                  <a:pt x="19336" y="17252"/>
                  <a:pt x="19884" y="18538"/>
                  <a:pt x="19845" y="18751"/>
                </a:cubicBezTo>
                <a:cubicBezTo>
                  <a:pt x="19833" y="18820"/>
                  <a:pt x="19706" y="18859"/>
                  <a:pt x="19397" y="18913"/>
                </a:cubicBezTo>
                <a:cubicBezTo>
                  <a:pt x="18452" y="19079"/>
                  <a:pt x="16838" y="19071"/>
                  <a:pt x="16670" y="18892"/>
                </a:cubicBezTo>
                <a:cubicBezTo>
                  <a:pt x="16640" y="18859"/>
                  <a:pt x="16772" y="18615"/>
                  <a:pt x="16986" y="18307"/>
                </a:cubicBezTo>
                <a:cubicBezTo>
                  <a:pt x="17186" y="18018"/>
                  <a:pt x="17527" y="17412"/>
                  <a:pt x="17749" y="16963"/>
                </a:cubicBezTo>
                <a:lnTo>
                  <a:pt x="18156" y="16151"/>
                </a:lnTo>
                <a:lnTo>
                  <a:pt x="18400" y="16129"/>
                </a:lnTo>
                <a:close/>
                <a:moveTo>
                  <a:pt x="10646" y="17592"/>
                </a:moveTo>
                <a:lnTo>
                  <a:pt x="11063" y="17917"/>
                </a:lnTo>
                <a:cubicBezTo>
                  <a:pt x="12002" y="18656"/>
                  <a:pt x="13148" y="19368"/>
                  <a:pt x="13403" y="19368"/>
                </a:cubicBezTo>
                <a:cubicBezTo>
                  <a:pt x="13466" y="19368"/>
                  <a:pt x="13527" y="19390"/>
                  <a:pt x="13546" y="19422"/>
                </a:cubicBezTo>
                <a:cubicBezTo>
                  <a:pt x="13628" y="19563"/>
                  <a:pt x="12862" y="19918"/>
                  <a:pt x="12050" y="20105"/>
                </a:cubicBezTo>
                <a:cubicBezTo>
                  <a:pt x="11635" y="20201"/>
                  <a:pt x="11310" y="20228"/>
                  <a:pt x="10656" y="20224"/>
                </a:cubicBezTo>
                <a:cubicBezTo>
                  <a:pt x="9735" y="20218"/>
                  <a:pt x="9206" y="20115"/>
                  <a:pt x="8478" y="19823"/>
                </a:cubicBezTo>
                <a:cubicBezTo>
                  <a:pt x="8259" y="19735"/>
                  <a:pt x="8033" y="19656"/>
                  <a:pt x="7969" y="19650"/>
                </a:cubicBezTo>
                <a:cubicBezTo>
                  <a:pt x="7746" y="19628"/>
                  <a:pt x="7875" y="19518"/>
                  <a:pt x="8539" y="19141"/>
                </a:cubicBezTo>
                <a:cubicBezTo>
                  <a:pt x="9286" y="18717"/>
                  <a:pt x="10165" y="18092"/>
                  <a:pt x="10452" y="17787"/>
                </a:cubicBezTo>
                <a:lnTo>
                  <a:pt x="10646" y="17592"/>
                </a:lnTo>
                <a:close/>
              </a:path>
            </a:pathLst>
          </a:custGeom>
          <a:ln w="12700">
            <a:miter lim="400000"/>
          </a:ln>
        </p:spPr>
      </p:pic>
      <p:pic>
        <p:nvPicPr>
          <p:cNvPr id="336" name="Image" descr="Image"/>
          <p:cNvPicPr>
            <a:picLocks noChangeAspect="1"/>
          </p:cNvPicPr>
          <p:nvPr/>
        </p:nvPicPr>
        <p:blipFill>
          <a:blip r:embed="rId2">
            <a:extLst/>
          </a:blip>
          <a:srcRect l="30439" t="14516" r="30438" b="14566"/>
          <a:stretch>
            <a:fillRect/>
          </a:stretch>
        </p:blipFill>
        <p:spPr>
          <a:xfrm>
            <a:off x="511359" y="3479800"/>
            <a:ext cx="834563" cy="789870"/>
          </a:xfrm>
          <a:custGeom>
            <a:avLst/>
            <a:gdLst/>
            <a:ahLst/>
            <a:cxnLst>
              <a:cxn ang="0">
                <a:pos x="wd2" y="hd2"/>
              </a:cxn>
              <a:cxn ang="5400000">
                <a:pos x="wd2" y="hd2"/>
              </a:cxn>
              <a:cxn ang="10800000">
                <a:pos x="wd2" y="hd2"/>
              </a:cxn>
              <a:cxn ang="16200000">
                <a:pos x="wd2" y="hd2"/>
              </a:cxn>
            </a:cxnLst>
            <a:rect l="0" t="0" r="r" b="b"/>
            <a:pathLst>
              <a:path w="21400" h="21559" fill="norm" stroke="1" extrusionOk="0">
                <a:moveTo>
                  <a:pt x="10707" y="0"/>
                </a:moveTo>
                <a:cubicBezTo>
                  <a:pt x="10598" y="0"/>
                  <a:pt x="9872" y="773"/>
                  <a:pt x="9424" y="1365"/>
                </a:cubicBezTo>
                <a:cubicBezTo>
                  <a:pt x="8479" y="2616"/>
                  <a:pt x="7842" y="3872"/>
                  <a:pt x="7369" y="5405"/>
                </a:cubicBezTo>
                <a:cubicBezTo>
                  <a:pt x="7235" y="5838"/>
                  <a:pt x="7150" y="5951"/>
                  <a:pt x="7094" y="5795"/>
                </a:cubicBezTo>
                <a:cubicBezTo>
                  <a:pt x="7067" y="5721"/>
                  <a:pt x="6969" y="5765"/>
                  <a:pt x="6595" y="6012"/>
                </a:cubicBezTo>
                <a:cubicBezTo>
                  <a:pt x="5159" y="6960"/>
                  <a:pt x="4047" y="8328"/>
                  <a:pt x="3410" y="9933"/>
                </a:cubicBezTo>
                <a:cubicBezTo>
                  <a:pt x="3006" y="10952"/>
                  <a:pt x="2813" y="12067"/>
                  <a:pt x="2738" y="13822"/>
                </a:cubicBezTo>
                <a:cubicBezTo>
                  <a:pt x="2729" y="14045"/>
                  <a:pt x="2699" y="14125"/>
                  <a:pt x="2637" y="14125"/>
                </a:cubicBezTo>
                <a:cubicBezTo>
                  <a:pt x="2515" y="14125"/>
                  <a:pt x="1747" y="15209"/>
                  <a:pt x="1304" y="15999"/>
                </a:cubicBezTo>
                <a:cubicBezTo>
                  <a:pt x="841" y="16823"/>
                  <a:pt x="463" y="17757"/>
                  <a:pt x="194" y="18751"/>
                </a:cubicBezTo>
                <a:cubicBezTo>
                  <a:pt x="-89" y="19797"/>
                  <a:pt x="-100" y="19750"/>
                  <a:pt x="418" y="19910"/>
                </a:cubicBezTo>
                <a:cubicBezTo>
                  <a:pt x="2125" y="20438"/>
                  <a:pt x="3892" y="20535"/>
                  <a:pt x="5710" y="20191"/>
                </a:cubicBezTo>
                <a:cubicBezTo>
                  <a:pt x="6267" y="20086"/>
                  <a:pt x="6272" y="20077"/>
                  <a:pt x="6382" y="20202"/>
                </a:cubicBezTo>
                <a:cubicBezTo>
                  <a:pt x="6556" y="20401"/>
                  <a:pt x="7683" y="20996"/>
                  <a:pt x="8285" y="21199"/>
                </a:cubicBezTo>
                <a:cubicBezTo>
                  <a:pt x="8763" y="21360"/>
                  <a:pt x="8980" y="21408"/>
                  <a:pt x="9658" y="21535"/>
                </a:cubicBezTo>
                <a:cubicBezTo>
                  <a:pt x="10009" y="21600"/>
                  <a:pt x="12003" y="21522"/>
                  <a:pt x="12365" y="21426"/>
                </a:cubicBezTo>
                <a:cubicBezTo>
                  <a:pt x="13307" y="21179"/>
                  <a:pt x="14267" y="20756"/>
                  <a:pt x="15001" y="20256"/>
                </a:cubicBezTo>
                <a:cubicBezTo>
                  <a:pt x="15326" y="20035"/>
                  <a:pt x="15449" y="19982"/>
                  <a:pt x="15449" y="20072"/>
                </a:cubicBezTo>
                <a:cubicBezTo>
                  <a:pt x="15449" y="20160"/>
                  <a:pt x="16047" y="20270"/>
                  <a:pt x="16955" y="20354"/>
                </a:cubicBezTo>
                <a:cubicBezTo>
                  <a:pt x="18248" y="20474"/>
                  <a:pt x="19658" y="20317"/>
                  <a:pt x="20975" y="19910"/>
                </a:cubicBezTo>
                <a:cubicBezTo>
                  <a:pt x="21500" y="19747"/>
                  <a:pt x="21490" y="19790"/>
                  <a:pt x="21209" y="18751"/>
                </a:cubicBezTo>
                <a:cubicBezTo>
                  <a:pt x="20741" y="17022"/>
                  <a:pt x="20015" y="15608"/>
                  <a:pt x="18889" y="14212"/>
                </a:cubicBezTo>
                <a:cubicBezTo>
                  <a:pt x="18655" y="13923"/>
                  <a:pt x="18540" y="13731"/>
                  <a:pt x="18563" y="13670"/>
                </a:cubicBezTo>
                <a:cubicBezTo>
                  <a:pt x="18582" y="13619"/>
                  <a:pt x="18598" y="13294"/>
                  <a:pt x="18594" y="12945"/>
                </a:cubicBezTo>
                <a:cubicBezTo>
                  <a:pt x="18569" y="10907"/>
                  <a:pt x="17775" y="8906"/>
                  <a:pt x="16385" y="7377"/>
                </a:cubicBezTo>
                <a:cubicBezTo>
                  <a:pt x="15769" y="6698"/>
                  <a:pt x="15423" y="6400"/>
                  <a:pt x="14564" y="5849"/>
                </a:cubicBezTo>
                <a:cubicBezTo>
                  <a:pt x="14070" y="5533"/>
                  <a:pt x="13941" y="5429"/>
                  <a:pt x="13963" y="5340"/>
                </a:cubicBezTo>
                <a:cubicBezTo>
                  <a:pt x="13978" y="5278"/>
                  <a:pt x="13899" y="4980"/>
                  <a:pt x="13790" y="4680"/>
                </a:cubicBezTo>
                <a:cubicBezTo>
                  <a:pt x="13394" y="3587"/>
                  <a:pt x="12829" y="2517"/>
                  <a:pt x="12152" y="1592"/>
                </a:cubicBezTo>
                <a:cubicBezTo>
                  <a:pt x="11759" y="1056"/>
                  <a:pt x="10798" y="0"/>
                  <a:pt x="10707" y="0"/>
                </a:cubicBezTo>
                <a:close/>
                <a:moveTo>
                  <a:pt x="10676" y="1896"/>
                </a:moveTo>
                <a:lnTo>
                  <a:pt x="10971" y="2242"/>
                </a:lnTo>
                <a:cubicBezTo>
                  <a:pt x="11544" y="2906"/>
                  <a:pt x="12554" y="4728"/>
                  <a:pt x="12427" y="4864"/>
                </a:cubicBezTo>
                <a:cubicBezTo>
                  <a:pt x="12395" y="4898"/>
                  <a:pt x="12024" y="4890"/>
                  <a:pt x="11490" y="4842"/>
                </a:cubicBezTo>
                <a:cubicBezTo>
                  <a:pt x="10790" y="4779"/>
                  <a:pt x="10472" y="4773"/>
                  <a:pt x="9923" y="4831"/>
                </a:cubicBezTo>
                <a:cubicBezTo>
                  <a:pt x="9543" y="4872"/>
                  <a:pt x="9189" y="4924"/>
                  <a:pt x="9139" y="4940"/>
                </a:cubicBezTo>
                <a:cubicBezTo>
                  <a:pt x="9033" y="4972"/>
                  <a:pt x="8977" y="4922"/>
                  <a:pt x="8977" y="4799"/>
                </a:cubicBezTo>
                <a:cubicBezTo>
                  <a:pt x="8977" y="4685"/>
                  <a:pt x="9447" y="3689"/>
                  <a:pt x="9709" y="3250"/>
                </a:cubicBezTo>
                <a:cubicBezTo>
                  <a:pt x="9821" y="3063"/>
                  <a:pt x="10080" y="2685"/>
                  <a:pt x="10289" y="2405"/>
                </a:cubicBezTo>
                <a:lnTo>
                  <a:pt x="10676" y="1896"/>
                </a:lnTo>
                <a:close/>
                <a:moveTo>
                  <a:pt x="10646" y="6174"/>
                </a:moveTo>
                <a:cubicBezTo>
                  <a:pt x="11588" y="6171"/>
                  <a:pt x="12157" y="6265"/>
                  <a:pt x="12742" y="6510"/>
                </a:cubicBezTo>
                <a:cubicBezTo>
                  <a:pt x="13119" y="6668"/>
                  <a:pt x="13197" y="6735"/>
                  <a:pt x="13119" y="6835"/>
                </a:cubicBezTo>
                <a:cubicBezTo>
                  <a:pt x="13077" y="6888"/>
                  <a:pt x="13080" y="7053"/>
                  <a:pt x="13129" y="7366"/>
                </a:cubicBezTo>
                <a:cubicBezTo>
                  <a:pt x="13221" y="7961"/>
                  <a:pt x="13222" y="9742"/>
                  <a:pt x="13129" y="10193"/>
                </a:cubicBezTo>
                <a:cubicBezTo>
                  <a:pt x="13058" y="10538"/>
                  <a:pt x="12987" y="10658"/>
                  <a:pt x="12925" y="10551"/>
                </a:cubicBezTo>
                <a:cubicBezTo>
                  <a:pt x="12809" y="10350"/>
                  <a:pt x="10100" y="10252"/>
                  <a:pt x="9048" y="10410"/>
                </a:cubicBezTo>
                <a:cubicBezTo>
                  <a:pt x="8352" y="10515"/>
                  <a:pt x="8307" y="10487"/>
                  <a:pt x="8244" y="9944"/>
                </a:cubicBezTo>
                <a:cubicBezTo>
                  <a:pt x="8167" y="9275"/>
                  <a:pt x="8200" y="7814"/>
                  <a:pt x="8305" y="7182"/>
                </a:cubicBezTo>
                <a:cubicBezTo>
                  <a:pt x="8413" y="6533"/>
                  <a:pt x="8487" y="6335"/>
                  <a:pt x="8590" y="6424"/>
                </a:cubicBezTo>
                <a:cubicBezTo>
                  <a:pt x="8634" y="6462"/>
                  <a:pt x="8843" y="6426"/>
                  <a:pt x="9201" y="6326"/>
                </a:cubicBezTo>
                <a:cubicBezTo>
                  <a:pt x="9666" y="6196"/>
                  <a:pt x="9886" y="6177"/>
                  <a:pt x="10646" y="6174"/>
                </a:cubicBezTo>
                <a:close/>
                <a:moveTo>
                  <a:pt x="14533" y="7615"/>
                </a:moveTo>
                <a:cubicBezTo>
                  <a:pt x="14614" y="7552"/>
                  <a:pt x="14684" y="7592"/>
                  <a:pt x="14981" y="7843"/>
                </a:cubicBezTo>
                <a:cubicBezTo>
                  <a:pt x="15586" y="8355"/>
                  <a:pt x="16239" y="9233"/>
                  <a:pt x="16629" y="10074"/>
                </a:cubicBezTo>
                <a:cubicBezTo>
                  <a:pt x="16983" y="10836"/>
                  <a:pt x="17287" y="11903"/>
                  <a:pt x="17250" y="12241"/>
                </a:cubicBezTo>
                <a:cubicBezTo>
                  <a:pt x="17240" y="12336"/>
                  <a:pt x="17197" y="12418"/>
                  <a:pt x="17148" y="12425"/>
                </a:cubicBezTo>
                <a:cubicBezTo>
                  <a:pt x="17101" y="12431"/>
                  <a:pt x="16852" y="12291"/>
                  <a:pt x="16599" y="12121"/>
                </a:cubicBezTo>
                <a:cubicBezTo>
                  <a:pt x="15951" y="11688"/>
                  <a:pt x="14637" y="11026"/>
                  <a:pt x="14482" y="11049"/>
                </a:cubicBezTo>
                <a:cubicBezTo>
                  <a:pt x="14306" y="11075"/>
                  <a:pt x="14297" y="10924"/>
                  <a:pt x="14421" y="10291"/>
                </a:cubicBezTo>
                <a:cubicBezTo>
                  <a:pt x="14551" y="9632"/>
                  <a:pt x="14582" y="8814"/>
                  <a:pt x="14503" y="8189"/>
                </a:cubicBezTo>
                <a:cubicBezTo>
                  <a:pt x="14447" y="7749"/>
                  <a:pt x="14448" y="7682"/>
                  <a:pt x="14533" y="7615"/>
                </a:cubicBezTo>
                <a:close/>
                <a:moveTo>
                  <a:pt x="6697" y="7637"/>
                </a:moveTo>
                <a:cubicBezTo>
                  <a:pt x="6906" y="7531"/>
                  <a:pt x="6912" y="7765"/>
                  <a:pt x="6901" y="8655"/>
                </a:cubicBezTo>
                <a:cubicBezTo>
                  <a:pt x="6887" y="9783"/>
                  <a:pt x="6980" y="10653"/>
                  <a:pt x="7125" y="10767"/>
                </a:cubicBezTo>
                <a:cubicBezTo>
                  <a:pt x="7206" y="10831"/>
                  <a:pt x="7180" y="10859"/>
                  <a:pt x="6931" y="10973"/>
                </a:cubicBezTo>
                <a:cubicBezTo>
                  <a:pt x="6773" y="11046"/>
                  <a:pt x="6305" y="11280"/>
                  <a:pt x="5893" y="11493"/>
                </a:cubicBezTo>
                <a:cubicBezTo>
                  <a:pt x="5481" y="11707"/>
                  <a:pt x="4932" y="12036"/>
                  <a:pt x="4672" y="12219"/>
                </a:cubicBezTo>
                <a:cubicBezTo>
                  <a:pt x="4412" y="12402"/>
                  <a:pt x="4180" y="12529"/>
                  <a:pt x="4163" y="12511"/>
                </a:cubicBezTo>
                <a:cubicBezTo>
                  <a:pt x="4059" y="12401"/>
                  <a:pt x="4220" y="11473"/>
                  <a:pt x="4458" y="10800"/>
                </a:cubicBezTo>
                <a:cubicBezTo>
                  <a:pt x="4604" y="10387"/>
                  <a:pt x="4914" y="9738"/>
                  <a:pt x="5130" y="9370"/>
                </a:cubicBezTo>
                <a:cubicBezTo>
                  <a:pt x="5359" y="8980"/>
                  <a:pt x="6085" y="8111"/>
                  <a:pt x="6412" y="7843"/>
                </a:cubicBezTo>
                <a:cubicBezTo>
                  <a:pt x="6534" y="7743"/>
                  <a:pt x="6627" y="7672"/>
                  <a:pt x="6697" y="7637"/>
                </a:cubicBezTo>
                <a:close/>
                <a:moveTo>
                  <a:pt x="10096" y="11677"/>
                </a:moveTo>
                <a:cubicBezTo>
                  <a:pt x="10686" y="11641"/>
                  <a:pt x="11358" y="11654"/>
                  <a:pt x="11836" y="11731"/>
                </a:cubicBezTo>
                <a:cubicBezTo>
                  <a:pt x="12756" y="11881"/>
                  <a:pt x="12765" y="11899"/>
                  <a:pt x="12477" y="12674"/>
                </a:cubicBezTo>
                <a:cubicBezTo>
                  <a:pt x="12135" y="13594"/>
                  <a:pt x="11610" y="14537"/>
                  <a:pt x="11002" y="15306"/>
                </a:cubicBezTo>
                <a:cubicBezTo>
                  <a:pt x="10862" y="15483"/>
                  <a:pt x="10722" y="15631"/>
                  <a:pt x="10697" y="15631"/>
                </a:cubicBezTo>
                <a:cubicBezTo>
                  <a:pt x="10671" y="15631"/>
                  <a:pt x="10532" y="15483"/>
                  <a:pt x="10391" y="15306"/>
                </a:cubicBezTo>
                <a:cubicBezTo>
                  <a:pt x="9443" y="14117"/>
                  <a:pt x="8567" y="12171"/>
                  <a:pt x="8865" y="11916"/>
                </a:cubicBezTo>
                <a:cubicBezTo>
                  <a:pt x="8999" y="11800"/>
                  <a:pt x="9506" y="11713"/>
                  <a:pt x="10096" y="11677"/>
                </a:cubicBezTo>
                <a:close/>
                <a:moveTo>
                  <a:pt x="14146" y="12316"/>
                </a:moveTo>
                <a:cubicBezTo>
                  <a:pt x="14201" y="12348"/>
                  <a:pt x="14457" y="12473"/>
                  <a:pt x="14726" y="12598"/>
                </a:cubicBezTo>
                <a:cubicBezTo>
                  <a:pt x="15615" y="13010"/>
                  <a:pt x="17094" y="14103"/>
                  <a:pt x="17169" y="14407"/>
                </a:cubicBezTo>
                <a:cubicBezTo>
                  <a:pt x="17245" y="14718"/>
                  <a:pt x="16836" y="15960"/>
                  <a:pt x="16406" y="16725"/>
                </a:cubicBezTo>
                <a:cubicBezTo>
                  <a:pt x="16129" y="17216"/>
                  <a:pt x="15517" y="18040"/>
                  <a:pt x="15195" y="18350"/>
                </a:cubicBezTo>
                <a:cubicBezTo>
                  <a:pt x="15065" y="18474"/>
                  <a:pt x="14929" y="18569"/>
                  <a:pt x="14889" y="18567"/>
                </a:cubicBezTo>
                <a:cubicBezTo>
                  <a:pt x="14765" y="18560"/>
                  <a:pt x="13773" y="18105"/>
                  <a:pt x="13332" y="17852"/>
                </a:cubicBezTo>
                <a:cubicBezTo>
                  <a:pt x="12805" y="17549"/>
                  <a:pt x="12181" y="17115"/>
                  <a:pt x="11887" y="16844"/>
                </a:cubicBezTo>
                <a:lnTo>
                  <a:pt x="11663" y="16638"/>
                </a:lnTo>
                <a:lnTo>
                  <a:pt x="12060" y="16118"/>
                </a:lnTo>
                <a:cubicBezTo>
                  <a:pt x="12276" y="15833"/>
                  <a:pt x="12588" y="15381"/>
                  <a:pt x="12752" y="15111"/>
                </a:cubicBezTo>
                <a:cubicBezTo>
                  <a:pt x="13211" y="14358"/>
                  <a:pt x="13922" y="12821"/>
                  <a:pt x="13922" y="12598"/>
                </a:cubicBezTo>
                <a:cubicBezTo>
                  <a:pt x="13922" y="12394"/>
                  <a:pt x="14038" y="12254"/>
                  <a:pt x="14146" y="12316"/>
                </a:cubicBezTo>
                <a:close/>
                <a:moveTo>
                  <a:pt x="7267" y="12392"/>
                </a:moveTo>
                <a:cubicBezTo>
                  <a:pt x="7423" y="12409"/>
                  <a:pt x="7457" y="12461"/>
                  <a:pt x="7705" y="13118"/>
                </a:cubicBezTo>
                <a:cubicBezTo>
                  <a:pt x="8120" y="14219"/>
                  <a:pt x="8519" y="14946"/>
                  <a:pt x="9343" y="16108"/>
                </a:cubicBezTo>
                <a:cubicBezTo>
                  <a:pt x="9722" y="16641"/>
                  <a:pt x="9740" y="16695"/>
                  <a:pt x="9638" y="16758"/>
                </a:cubicBezTo>
                <a:cubicBezTo>
                  <a:pt x="9578" y="16795"/>
                  <a:pt x="9451" y="16897"/>
                  <a:pt x="9353" y="16985"/>
                </a:cubicBezTo>
                <a:cubicBezTo>
                  <a:pt x="8881" y="17411"/>
                  <a:pt x="7776" y="18065"/>
                  <a:pt x="7053" y="18350"/>
                </a:cubicBezTo>
                <a:cubicBezTo>
                  <a:pt x="6397" y="18609"/>
                  <a:pt x="6449" y="18620"/>
                  <a:pt x="5975" y="18090"/>
                </a:cubicBezTo>
                <a:cubicBezTo>
                  <a:pt x="5489" y="17548"/>
                  <a:pt x="5056" y="16898"/>
                  <a:pt x="4743" y="16238"/>
                </a:cubicBezTo>
                <a:cubicBezTo>
                  <a:pt x="4441" y="15599"/>
                  <a:pt x="4323" y="15229"/>
                  <a:pt x="4275" y="14689"/>
                </a:cubicBezTo>
                <a:cubicBezTo>
                  <a:pt x="4239" y="14280"/>
                  <a:pt x="4250" y="14215"/>
                  <a:pt x="4336" y="14180"/>
                </a:cubicBezTo>
                <a:cubicBezTo>
                  <a:pt x="4390" y="14157"/>
                  <a:pt x="4521" y="14061"/>
                  <a:pt x="4621" y="13963"/>
                </a:cubicBezTo>
                <a:cubicBezTo>
                  <a:pt x="5220" y="13376"/>
                  <a:pt x="6936" y="12356"/>
                  <a:pt x="7267" y="12392"/>
                </a:cubicBezTo>
                <a:close/>
                <a:moveTo>
                  <a:pt x="3095" y="15837"/>
                </a:moveTo>
                <a:cubicBezTo>
                  <a:pt x="3134" y="15863"/>
                  <a:pt x="3299" y="16206"/>
                  <a:pt x="3471" y="16595"/>
                </a:cubicBezTo>
                <a:cubicBezTo>
                  <a:pt x="3907" y="17578"/>
                  <a:pt x="4437" y="18441"/>
                  <a:pt x="4794" y="18762"/>
                </a:cubicBezTo>
                <a:cubicBezTo>
                  <a:pt x="4908" y="18863"/>
                  <a:pt x="4913" y="18864"/>
                  <a:pt x="4743" y="18935"/>
                </a:cubicBezTo>
                <a:cubicBezTo>
                  <a:pt x="4526" y="19026"/>
                  <a:pt x="3015" y="19072"/>
                  <a:pt x="2555" y="19000"/>
                </a:cubicBezTo>
                <a:cubicBezTo>
                  <a:pt x="1500" y="18835"/>
                  <a:pt x="1570" y="18864"/>
                  <a:pt x="1578" y="18664"/>
                </a:cubicBezTo>
                <a:cubicBezTo>
                  <a:pt x="1604" y="18052"/>
                  <a:pt x="2871" y="15690"/>
                  <a:pt x="3095" y="15837"/>
                </a:cubicBezTo>
                <a:close/>
                <a:moveTo>
                  <a:pt x="18400" y="16129"/>
                </a:moveTo>
                <a:cubicBezTo>
                  <a:pt x="18644" y="16111"/>
                  <a:pt x="18646" y="16113"/>
                  <a:pt x="18899" y="16530"/>
                </a:cubicBezTo>
                <a:cubicBezTo>
                  <a:pt x="19336" y="17252"/>
                  <a:pt x="19884" y="18538"/>
                  <a:pt x="19845" y="18751"/>
                </a:cubicBezTo>
                <a:cubicBezTo>
                  <a:pt x="19833" y="18820"/>
                  <a:pt x="19706" y="18859"/>
                  <a:pt x="19397" y="18913"/>
                </a:cubicBezTo>
                <a:cubicBezTo>
                  <a:pt x="18452" y="19079"/>
                  <a:pt x="16838" y="19071"/>
                  <a:pt x="16670" y="18892"/>
                </a:cubicBezTo>
                <a:cubicBezTo>
                  <a:pt x="16640" y="18859"/>
                  <a:pt x="16772" y="18615"/>
                  <a:pt x="16986" y="18307"/>
                </a:cubicBezTo>
                <a:cubicBezTo>
                  <a:pt x="17186" y="18018"/>
                  <a:pt x="17527" y="17412"/>
                  <a:pt x="17749" y="16963"/>
                </a:cubicBezTo>
                <a:lnTo>
                  <a:pt x="18156" y="16151"/>
                </a:lnTo>
                <a:lnTo>
                  <a:pt x="18400" y="16129"/>
                </a:lnTo>
                <a:close/>
                <a:moveTo>
                  <a:pt x="10646" y="17592"/>
                </a:moveTo>
                <a:lnTo>
                  <a:pt x="11063" y="17917"/>
                </a:lnTo>
                <a:cubicBezTo>
                  <a:pt x="12002" y="18656"/>
                  <a:pt x="13148" y="19368"/>
                  <a:pt x="13403" y="19368"/>
                </a:cubicBezTo>
                <a:cubicBezTo>
                  <a:pt x="13466" y="19368"/>
                  <a:pt x="13527" y="19390"/>
                  <a:pt x="13546" y="19422"/>
                </a:cubicBezTo>
                <a:cubicBezTo>
                  <a:pt x="13628" y="19563"/>
                  <a:pt x="12862" y="19918"/>
                  <a:pt x="12050" y="20105"/>
                </a:cubicBezTo>
                <a:cubicBezTo>
                  <a:pt x="11635" y="20201"/>
                  <a:pt x="11310" y="20228"/>
                  <a:pt x="10656" y="20224"/>
                </a:cubicBezTo>
                <a:cubicBezTo>
                  <a:pt x="9735" y="20218"/>
                  <a:pt x="9206" y="20115"/>
                  <a:pt x="8478" y="19823"/>
                </a:cubicBezTo>
                <a:cubicBezTo>
                  <a:pt x="8259" y="19735"/>
                  <a:pt x="8033" y="19656"/>
                  <a:pt x="7969" y="19650"/>
                </a:cubicBezTo>
                <a:cubicBezTo>
                  <a:pt x="7746" y="19628"/>
                  <a:pt x="7875" y="19518"/>
                  <a:pt x="8539" y="19141"/>
                </a:cubicBezTo>
                <a:cubicBezTo>
                  <a:pt x="9286" y="18717"/>
                  <a:pt x="10165" y="18092"/>
                  <a:pt x="10452" y="17787"/>
                </a:cubicBezTo>
                <a:lnTo>
                  <a:pt x="10646" y="17592"/>
                </a:lnTo>
                <a:close/>
              </a:path>
            </a:pathLst>
          </a:custGeom>
          <a:ln w="12700">
            <a:miter lim="400000"/>
          </a:ln>
        </p:spPr>
      </p:pic>
      <p:pic>
        <p:nvPicPr>
          <p:cNvPr id="337" name="Image" descr="Image"/>
          <p:cNvPicPr>
            <a:picLocks noChangeAspect="1"/>
          </p:cNvPicPr>
          <p:nvPr/>
        </p:nvPicPr>
        <p:blipFill>
          <a:blip r:embed="rId2">
            <a:extLst/>
          </a:blip>
          <a:srcRect l="30439" t="14516" r="30438" b="14566"/>
          <a:stretch>
            <a:fillRect/>
          </a:stretch>
        </p:blipFill>
        <p:spPr>
          <a:xfrm>
            <a:off x="511359" y="4588933"/>
            <a:ext cx="834563" cy="789870"/>
          </a:xfrm>
          <a:custGeom>
            <a:avLst/>
            <a:gdLst/>
            <a:ahLst/>
            <a:cxnLst>
              <a:cxn ang="0">
                <a:pos x="wd2" y="hd2"/>
              </a:cxn>
              <a:cxn ang="5400000">
                <a:pos x="wd2" y="hd2"/>
              </a:cxn>
              <a:cxn ang="10800000">
                <a:pos x="wd2" y="hd2"/>
              </a:cxn>
              <a:cxn ang="16200000">
                <a:pos x="wd2" y="hd2"/>
              </a:cxn>
            </a:cxnLst>
            <a:rect l="0" t="0" r="r" b="b"/>
            <a:pathLst>
              <a:path w="21400" h="21559" fill="norm" stroke="1" extrusionOk="0">
                <a:moveTo>
                  <a:pt x="10707" y="0"/>
                </a:moveTo>
                <a:cubicBezTo>
                  <a:pt x="10598" y="0"/>
                  <a:pt x="9872" y="773"/>
                  <a:pt x="9424" y="1365"/>
                </a:cubicBezTo>
                <a:cubicBezTo>
                  <a:pt x="8479" y="2616"/>
                  <a:pt x="7842" y="3872"/>
                  <a:pt x="7369" y="5405"/>
                </a:cubicBezTo>
                <a:cubicBezTo>
                  <a:pt x="7235" y="5838"/>
                  <a:pt x="7150" y="5951"/>
                  <a:pt x="7094" y="5795"/>
                </a:cubicBezTo>
                <a:cubicBezTo>
                  <a:pt x="7067" y="5721"/>
                  <a:pt x="6969" y="5765"/>
                  <a:pt x="6595" y="6012"/>
                </a:cubicBezTo>
                <a:cubicBezTo>
                  <a:pt x="5159" y="6960"/>
                  <a:pt x="4047" y="8328"/>
                  <a:pt x="3410" y="9933"/>
                </a:cubicBezTo>
                <a:cubicBezTo>
                  <a:pt x="3006" y="10952"/>
                  <a:pt x="2813" y="12067"/>
                  <a:pt x="2738" y="13822"/>
                </a:cubicBezTo>
                <a:cubicBezTo>
                  <a:pt x="2729" y="14045"/>
                  <a:pt x="2699" y="14125"/>
                  <a:pt x="2637" y="14125"/>
                </a:cubicBezTo>
                <a:cubicBezTo>
                  <a:pt x="2515" y="14125"/>
                  <a:pt x="1747" y="15209"/>
                  <a:pt x="1304" y="15999"/>
                </a:cubicBezTo>
                <a:cubicBezTo>
                  <a:pt x="841" y="16823"/>
                  <a:pt x="463" y="17757"/>
                  <a:pt x="194" y="18751"/>
                </a:cubicBezTo>
                <a:cubicBezTo>
                  <a:pt x="-89" y="19797"/>
                  <a:pt x="-100" y="19750"/>
                  <a:pt x="418" y="19910"/>
                </a:cubicBezTo>
                <a:cubicBezTo>
                  <a:pt x="2125" y="20438"/>
                  <a:pt x="3892" y="20535"/>
                  <a:pt x="5710" y="20191"/>
                </a:cubicBezTo>
                <a:cubicBezTo>
                  <a:pt x="6267" y="20086"/>
                  <a:pt x="6272" y="20077"/>
                  <a:pt x="6382" y="20202"/>
                </a:cubicBezTo>
                <a:cubicBezTo>
                  <a:pt x="6556" y="20401"/>
                  <a:pt x="7683" y="20996"/>
                  <a:pt x="8285" y="21199"/>
                </a:cubicBezTo>
                <a:cubicBezTo>
                  <a:pt x="8763" y="21360"/>
                  <a:pt x="8980" y="21408"/>
                  <a:pt x="9658" y="21535"/>
                </a:cubicBezTo>
                <a:cubicBezTo>
                  <a:pt x="10009" y="21600"/>
                  <a:pt x="12003" y="21522"/>
                  <a:pt x="12365" y="21426"/>
                </a:cubicBezTo>
                <a:cubicBezTo>
                  <a:pt x="13307" y="21179"/>
                  <a:pt x="14267" y="20756"/>
                  <a:pt x="15001" y="20256"/>
                </a:cubicBezTo>
                <a:cubicBezTo>
                  <a:pt x="15326" y="20035"/>
                  <a:pt x="15449" y="19982"/>
                  <a:pt x="15449" y="20072"/>
                </a:cubicBezTo>
                <a:cubicBezTo>
                  <a:pt x="15449" y="20160"/>
                  <a:pt x="16047" y="20270"/>
                  <a:pt x="16955" y="20354"/>
                </a:cubicBezTo>
                <a:cubicBezTo>
                  <a:pt x="18248" y="20474"/>
                  <a:pt x="19658" y="20317"/>
                  <a:pt x="20975" y="19910"/>
                </a:cubicBezTo>
                <a:cubicBezTo>
                  <a:pt x="21500" y="19747"/>
                  <a:pt x="21490" y="19790"/>
                  <a:pt x="21209" y="18751"/>
                </a:cubicBezTo>
                <a:cubicBezTo>
                  <a:pt x="20741" y="17022"/>
                  <a:pt x="20015" y="15608"/>
                  <a:pt x="18889" y="14212"/>
                </a:cubicBezTo>
                <a:cubicBezTo>
                  <a:pt x="18655" y="13923"/>
                  <a:pt x="18540" y="13731"/>
                  <a:pt x="18563" y="13670"/>
                </a:cubicBezTo>
                <a:cubicBezTo>
                  <a:pt x="18582" y="13619"/>
                  <a:pt x="18598" y="13294"/>
                  <a:pt x="18594" y="12945"/>
                </a:cubicBezTo>
                <a:cubicBezTo>
                  <a:pt x="18569" y="10907"/>
                  <a:pt x="17775" y="8906"/>
                  <a:pt x="16385" y="7377"/>
                </a:cubicBezTo>
                <a:cubicBezTo>
                  <a:pt x="15769" y="6698"/>
                  <a:pt x="15423" y="6400"/>
                  <a:pt x="14564" y="5849"/>
                </a:cubicBezTo>
                <a:cubicBezTo>
                  <a:pt x="14070" y="5533"/>
                  <a:pt x="13941" y="5429"/>
                  <a:pt x="13963" y="5340"/>
                </a:cubicBezTo>
                <a:cubicBezTo>
                  <a:pt x="13978" y="5278"/>
                  <a:pt x="13899" y="4980"/>
                  <a:pt x="13790" y="4680"/>
                </a:cubicBezTo>
                <a:cubicBezTo>
                  <a:pt x="13394" y="3587"/>
                  <a:pt x="12829" y="2517"/>
                  <a:pt x="12152" y="1592"/>
                </a:cubicBezTo>
                <a:cubicBezTo>
                  <a:pt x="11759" y="1056"/>
                  <a:pt x="10798" y="0"/>
                  <a:pt x="10707" y="0"/>
                </a:cubicBezTo>
                <a:close/>
                <a:moveTo>
                  <a:pt x="10676" y="1896"/>
                </a:moveTo>
                <a:lnTo>
                  <a:pt x="10971" y="2242"/>
                </a:lnTo>
                <a:cubicBezTo>
                  <a:pt x="11544" y="2906"/>
                  <a:pt x="12554" y="4728"/>
                  <a:pt x="12427" y="4864"/>
                </a:cubicBezTo>
                <a:cubicBezTo>
                  <a:pt x="12395" y="4898"/>
                  <a:pt x="12024" y="4890"/>
                  <a:pt x="11490" y="4842"/>
                </a:cubicBezTo>
                <a:cubicBezTo>
                  <a:pt x="10790" y="4779"/>
                  <a:pt x="10472" y="4773"/>
                  <a:pt x="9923" y="4831"/>
                </a:cubicBezTo>
                <a:cubicBezTo>
                  <a:pt x="9543" y="4872"/>
                  <a:pt x="9189" y="4924"/>
                  <a:pt x="9139" y="4940"/>
                </a:cubicBezTo>
                <a:cubicBezTo>
                  <a:pt x="9033" y="4972"/>
                  <a:pt x="8977" y="4922"/>
                  <a:pt x="8977" y="4799"/>
                </a:cubicBezTo>
                <a:cubicBezTo>
                  <a:pt x="8977" y="4685"/>
                  <a:pt x="9447" y="3689"/>
                  <a:pt x="9709" y="3250"/>
                </a:cubicBezTo>
                <a:cubicBezTo>
                  <a:pt x="9821" y="3063"/>
                  <a:pt x="10080" y="2685"/>
                  <a:pt x="10289" y="2405"/>
                </a:cubicBezTo>
                <a:lnTo>
                  <a:pt x="10676" y="1896"/>
                </a:lnTo>
                <a:close/>
                <a:moveTo>
                  <a:pt x="10646" y="6174"/>
                </a:moveTo>
                <a:cubicBezTo>
                  <a:pt x="11588" y="6171"/>
                  <a:pt x="12157" y="6265"/>
                  <a:pt x="12742" y="6510"/>
                </a:cubicBezTo>
                <a:cubicBezTo>
                  <a:pt x="13119" y="6668"/>
                  <a:pt x="13197" y="6735"/>
                  <a:pt x="13119" y="6835"/>
                </a:cubicBezTo>
                <a:cubicBezTo>
                  <a:pt x="13077" y="6888"/>
                  <a:pt x="13080" y="7053"/>
                  <a:pt x="13129" y="7366"/>
                </a:cubicBezTo>
                <a:cubicBezTo>
                  <a:pt x="13221" y="7961"/>
                  <a:pt x="13222" y="9742"/>
                  <a:pt x="13129" y="10193"/>
                </a:cubicBezTo>
                <a:cubicBezTo>
                  <a:pt x="13058" y="10538"/>
                  <a:pt x="12987" y="10658"/>
                  <a:pt x="12925" y="10551"/>
                </a:cubicBezTo>
                <a:cubicBezTo>
                  <a:pt x="12809" y="10350"/>
                  <a:pt x="10100" y="10252"/>
                  <a:pt x="9048" y="10410"/>
                </a:cubicBezTo>
                <a:cubicBezTo>
                  <a:pt x="8352" y="10515"/>
                  <a:pt x="8307" y="10487"/>
                  <a:pt x="8244" y="9944"/>
                </a:cubicBezTo>
                <a:cubicBezTo>
                  <a:pt x="8167" y="9275"/>
                  <a:pt x="8200" y="7814"/>
                  <a:pt x="8305" y="7182"/>
                </a:cubicBezTo>
                <a:cubicBezTo>
                  <a:pt x="8413" y="6533"/>
                  <a:pt x="8487" y="6335"/>
                  <a:pt x="8590" y="6424"/>
                </a:cubicBezTo>
                <a:cubicBezTo>
                  <a:pt x="8634" y="6462"/>
                  <a:pt x="8843" y="6426"/>
                  <a:pt x="9201" y="6326"/>
                </a:cubicBezTo>
                <a:cubicBezTo>
                  <a:pt x="9666" y="6196"/>
                  <a:pt x="9886" y="6177"/>
                  <a:pt x="10646" y="6174"/>
                </a:cubicBezTo>
                <a:close/>
                <a:moveTo>
                  <a:pt x="14533" y="7615"/>
                </a:moveTo>
                <a:cubicBezTo>
                  <a:pt x="14614" y="7552"/>
                  <a:pt x="14684" y="7592"/>
                  <a:pt x="14981" y="7843"/>
                </a:cubicBezTo>
                <a:cubicBezTo>
                  <a:pt x="15586" y="8355"/>
                  <a:pt x="16239" y="9233"/>
                  <a:pt x="16629" y="10074"/>
                </a:cubicBezTo>
                <a:cubicBezTo>
                  <a:pt x="16983" y="10836"/>
                  <a:pt x="17287" y="11903"/>
                  <a:pt x="17250" y="12241"/>
                </a:cubicBezTo>
                <a:cubicBezTo>
                  <a:pt x="17240" y="12336"/>
                  <a:pt x="17197" y="12418"/>
                  <a:pt x="17148" y="12425"/>
                </a:cubicBezTo>
                <a:cubicBezTo>
                  <a:pt x="17101" y="12431"/>
                  <a:pt x="16852" y="12291"/>
                  <a:pt x="16599" y="12121"/>
                </a:cubicBezTo>
                <a:cubicBezTo>
                  <a:pt x="15951" y="11688"/>
                  <a:pt x="14637" y="11026"/>
                  <a:pt x="14482" y="11049"/>
                </a:cubicBezTo>
                <a:cubicBezTo>
                  <a:pt x="14306" y="11075"/>
                  <a:pt x="14297" y="10924"/>
                  <a:pt x="14421" y="10291"/>
                </a:cubicBezTo>
                <a:cubicBezTo>
                  <a:pt x="14551" y="9632"/>
                  <a:pt x="14582" y="8814"/>
                  <a:pt x="14503" y="8189"/>
                </a:cubicBezTo>
                <a:cubicBezTo>
                  <a:pt x="14447" y="7749"/>
                  <a:pt x="14448" y="7682"/>
                  <a:pt x="14533" y="7615"/>
                </a:cubicBezTo>
                <a:close/>
                <a:moveTo>
                  <a:pt x="6697" y="7637"/>
                </a:moveTo>
                <a:cubicBezTo>
                  <a:pt x="6906" y="7531"/>
                  <a:pt x="6912" y="7765"/>
                  <a:pt x="6901" y="8655"/>
                </a:cubicBezTo>
                <a:cubicBezTo>
                  <a:pt x="6887" y="9783"/>
                  <a:pt x="6980" y="10653"/>
                  <a:pt x="7125" y="10767"/>
                </a:cubicBezTo>
                <a:cubicBezTo>
                  <a:pt x="7206" y="10831"/>
                  <a:pt x="7180" y="10859"/>
                  <a:pt x="6931" y="10973"/>
                </a:cubicBezTo>
                <a:cubicBezTo>
                  <a:pt x="6773" y="11046"/>
                  <a:pt x="6305" y="11280"/>
                  <a:pt x="5893" y="11493"/>
                </a:cubicBezTo>
                <a:cubicBezTo>
                  <a:pt x="5481" y="11707"/>
                  <a:pt x="4932" y="12036"/>
                  <a:pt x="4672" y="12219"/>
                </a:cubicBezTo>
                <a:cubicBezTo>
                  <a:pt x="4412" y="12402"/>
                  <a:pt x="4180" y="12529"/>
                  <a:pt x="4163" y="12511"/>
                </a:cubicBezTo>
                <a:cubicBezTo>
                  <a:pt x="4059" y="12401"/>
                  <a:pt x="4220" y="11473"/>
                  <a:pt x="4458" y="10800"/>
                </a:cubicBezTo>
                <a:cubicBezTo>
                  <a:pt x="4604" y="10387"/>
                  <a:pt x="4914" y="9738"/>
                  <a:pt x="5130" y="9370"/>
                </a:cubicBezTo>
                <a:cubicBezTo>
                  <a:pt x="5359" y="8980"/>
                  <a:pt x="6085" y="8111"/>
                  <a:pt x="6412" y="7843"/>
                </a:cubicBezTo>
                <a:cubicBezTo>
                  <a:pt x="6534" y="7743"/>
                  <a:pt x="6627" y="7672"/>
                  <a:pt x="6697" y="7637"/>
                </a:cubicBezTo>
                <a:close/>
                <a:moveTo>
                  <a:pt x="10096" y="11677"/>
                </a:moveTo>
                <a:cubicBezTo>
                  <a:pt x="10686" y="11641"/>
                  <a:pt x="11358" y="11654"/>
                  <a:pt x="11836" y="11731"/>
                </a:cubicBezTo>
                <a:cubicBezTo>
                  <a:pt x="12756" y="11881"/>
                  <a:pt x="12765" y="11899"/>
                  <a:pt x="12477" y="12674"/>
                </a:cubicBezTo>
                <a:cubicBezTo>
                  <a:pt x="12135" y="13594"/>
                  <a:pt x="11610" y="14537"/>
                  <a:pt x="11002" y="15306"/>
                </a:cubicBezTo>
                <a:cubicBezTo>
                  <a:pt x="10862" y="15483"/>
                  <a:pt x="10722" y="15631"/>
                  <a:pt x="10697" y="15631"/>
                </a:cubicBezTo>
                <a:cubicBezTo>
                  <a:pt x="10671" y="15631"/>
                  <a:pt x="10532" y="15483"/>
                  <a:pt x="10391" y="15306"/>
                </a:cubicBezTo>
                <a:cubicBezTo>
                  <a:pt x="9443" y="14117"/>
                  <a:pt x="8567" y="12171"/>
                  <a:pt x="8865" y="11916"/>
                </a:cubicBezTo>
                <a:cubicBezTo>
                  <a:pt x="8999" y="11800"/>
                  <a:pt x="9506" y="11713"/>
                  <a:pt x="10096" y="11677"/>
                </a:cubicBezTo>
                <a:close/>
                <a:moveTo>
                  <a:pt x="14146" y="12316"/>
                </a:moveTo>
                <a:cubicBezTo>
                  <a:pt x="14201" y="12348"/>
                  <a:pt x="14457" y="12473"/>
                  <a:pt x="14726" y="12598"/>
                </a:cubicBezTo>
                <a:cubicBezTo>
                  <a:pt x="15615" y="13010"/>
                  <a:pt x="17094" y="14103"/>
                  <a:pt x="17169" y="14407"/>
                </a:cubicBezTo>
                <a:cubicBezTo>
                  <a:pt x="17245" y="14718"/>
                  <a:pt x="16836" y="15960"/>
                  <a:pt x="16406" y="16725"/>
                </a:cubicBezTo>
                <a:cubicBezTo>
                  <a:pt x="16129" y="17216"/>
                  <a:pt x="15517" y="18040"/>
                  <a:pt x="15195" y="18350"/>
                </a:cubicBezTo>
                <a:cubicBezTo>
                  <a:pt x="15065" y="18474"/>
                  <a:pt x="14929" y="18569"/>
                  <a:pt x="14889" y="18567"/>
                </a:cubicBezTo>
                <a:cubicBezTo>
                  <a:pt x="14765" y="18560"/>
                  <a:pt x="13773" y="18105"/>
                  <a:pt x="13332" y="17852"/>
                </a:cubicBezTo>
                <a:cubicBezTo>
                  <a:pt x="12805" y="17549"/>
                  <a:pt x="12181" y="17115"/>
                  <a:pt x="11887" y="16844"/>
                </a:cubicBezTo>
                <a:lnTo>
                  <a:pt x="11663" y="16638"/>
                </a:lnTo>
                <a:lnTo>
                  <a:pt x="12060" y="16118"/>
                </a:lnTo>
                <a:cubicBezTo>
                  <a:pt x="12276" y="15833"/>
                  <a:pt x="12588" y="15381"/>
                  <a:pt x="12752" y="15111"/>
                </a:cubicBezTo>
                <a:cubicBezTo>
                  <a:pt x="13211" y="14358"/>
                  <a:pt x="13922" y="12821"/>
                  <a:pt x="13922" y="12598"/>
                </a:cubicBezTo>
                <a:cubicBezTo>
                  <a:pt x="13922" y="12394"/>
                  <a:pt x="14038" y="12254"/>
                  <a:pt x="14146" y="12316"/>
                </a:cubicBezTo>
                <a:close/>
                <a:moveTo>
                  <a:pt x="7267" y="12392"/>
                </a:moveTo>
                <a:cubicBezTo>
                  <a:pt x="7423" y="12409"/>
                  <a:pt x="7457" y="12461"/>
                  <a:pt x="7705" y="13118"/>
                </a:cubicBezTo>
                <a:cubicBezTo>
                  <a:pt x="8120" y="14219"/>
                  <a:pt x="8519" y="14946"/>
                  <a:pt x="9343" y="16108"/>
                </a:cubicBezTo>
                <a:cubicBezTo>
                  <a:pt x="9722" y="16641"/>
                  <a:pt x="9740" y="16695"/>
                  <a:pt x="9638" y="16758"/>
                </a:cubicBezTo>
                <a:cubicBezTo>
                  <a:pt x="9578" y="16795"/>
                  <a:pt x="9451" y="16897"/>
                  <a:pt x="9353" y="16985"/>
                </a:cubicBezTo>
                <a:cubicBezTo>
                  <a:pt x="8881" y="17411"/>
                  <a:pt x="7776" y="18065"/>
                  <a:pt x="7053" y="18350"/>
                </a:cubicBezTo>
                <a:cubicBezTo>
                  <a:pt x="6397" y="18609"/>
                  <a:pt x="6449" y="18620"/>
                  <a:pt x="5975" y="18090"/>
                </a:cubicBezTo>
                <a:cubicBezTo>
                  <a:pt x="5489" y="17548"/>
                  <a:pt x="5056" y="16898"/>
                  <a:pt x="4743" y="16238"/>
                </a:cubicBezTo>
                <a:cubicBezTo>
                  <a:pt x="4441" y="15599"/>
                  <a:pt x="4323" y="15229"/>
                  <a:pt x="4275" y="14689"/>
                </a:cubicBezTo>
                <a:cubicBezTo>
                  <a:pt x="4239" y="14280"/>
                  <a:pt x="4250" y="14215"/>
                  <a:pt x="4336" y="14180"/>
                </a:cubicBezTo>
                <a:cubicBezTo>
                  <a:pt x="4390" y="14157"/>
                  <a:pt x="4521" y="14061"/>
                  <a:pt x="4621" y="13963"/>
                </a:cubicBezTo>
                <a:cubicBezTo>
                  <a:pt x="5220" y="13376"/>
                  <a:pt x="6936" y="12356"/>
                  <a:pt x="7267" y="12392"/>
                </a:cubicBezTo>
                <a:close/>
                <a:moveTo>
                  <a:pt x="3095" y="15837"/>
                </a:moveTo>
                <a:cubicBezTo>
                  <a:pt x="3134" y="15863"/>
                  <a:pt x="3299" y="16206"/>
                  <a:pt x="3471" y="16595"/>
                </a:cubicBezTo>
                <a:cubicBezTo>
                  <a:pt x="3907" y="17578"/>
                  <a:pt x="4437" y="18441"/>
                  <a:pt x="4794" y="18762"/>
                </a:cubicBezTo>
                <a:cubicBezTo>
                  <a:pt x="4908" y="18863"/>
                  <a:pt x="4913" y="18864"/>
                  <a:pt x="4743" y="18935"/>
                </a:cubicBezTo>
                <a:cubicBezTo>
                  <a:pt x="4526" y="19026"/>
                  <a:pt x="3015" y="19072"/>
                  <a:pt x="2555" y="19000"/>
                </a:cubicBezTo>
                <a:cubicBezTo>
                  <a:pt x="1500" y="18835"/>
                  <a:pt x="1570" y="18864"/>
                  <a:pt x="1578" y="18664"/>
                </a:cubicBezTo>
                <a:cubicBezTo>
                  <a:pt x="1604" y="18052"/>
                  <a:pt x="2871" y="15690"/>
                  <a:pt x="3095" y="15837"/>
                </a:cubicBezTo>
                <a:close/>
                <a:moveTo>
                  <a:pt x="18400" y="16129"/>
                </a:moveTo>
                <a:cubicBezTo>
                  <a:pt x="18644" y="16111"/>
                  <a:pt x="18646" y="16113"/>
                  <a:pt x="18899" y="16530"/>
                </a:cubicBezTo>
                <a:cubicBezTo>
                  <a:pt x="19336" y="17252"/>
                  <a:pt x="19884" y="18538"/>
                  <a:pt x="19845" y="18751"/>
                </a:cubicBezTo>
                <a:cubicBezTo>
                  <a:pt x="19833" y="18820"/>
                  <a:pt x="19706" y="18859"/>
                  <a:pt x="19397" y="18913"/>
                </a:cubicBezTo>
                <a:cubicBezTo>
                  <a:pt x="18452" y="19079"/>
                  <a:pt x="16838" y="19071"/>
                  <a:pt x="16670" y="18892"/>
                </a:cubicBezTo>
                <a:cubicBezTo>
                  <a:pt x="16640" y="18859"/>
                  <a:pt x="16772" y="18615"/>
                  <a:pt x="16986" y="18307"/>
                </a:cubicBezTo>
                <a:cubicBezTo>
                  <a:pt x="17186" y="18018"/>
                  <a:pt x="17527" y="17412"/>
                  <a:pt x="17749" y="16963"/>
                </a:cubicBezTo>
                <a:lnTo>
                  <a:pt x="18156" y="16151"/>
                </a:lnTo>
                <a:lnTo>
                  <a:pt x="18400" y="16129"/>
                </a:lnTo>
                <a:close/>
                <a:moveTo>
                  <a:pt x="10646" y="17592"/>
                </a:moveTo>
                <a:lnTo>
                  <a:pt x="11063" y="17917"/>
                </a:lnTo>
                <a:cubicBezTo>
                  <a:pt x="12002" y="18656"/>
                  <a:pt x="13148" y="19368"/>
                  <a:pt x="13403" y="19368"/>
                </a:cubicBezTo>
                <a:cubicBezTo>
                  <a:pt x="13466" y="19368"/>
                  <a:pt x="13527" y="19390"/>
                  <a:pt x="13546" y="19422"/>
                </a:cubicBezTo>
                <a:cubicBezTo>
                  <a:pt x="13628" y="19563"/>
                  <a:pt x="12862" y="19918"/>
                  <a:pt x="12050" y="20105"/>
                </a:cubicBezTo>
                <a:cubicBezTo>
                  <a:pt x="11635" y="20201"/>
                  <a:pt x="11310" y="20228"/>
                  <a:pt x="10656" y="20224"/>
                </a:cubicBezTo>
                <a:cubicBezTo>
                  <a:pt x="9735" y="20218"/>
                  <a:pt x="9206" y="20115"/>
                  <a:pt x="8478" y="19823"/>
                </a:cubicBezTo>
                <a:cubicBezTo>
                  <a:pt x="8259" y="19735"/>
                  <a:pt x="8033" y="19656"/>
                  <a:pt x="7969" y="19650"/>
                </a:cubicBezTo>
                <a:cubicBezTo>
                  <a:pt x="7746" y="19628"/>
                  <a:pt x="7875" y="19518"/>
                  <a:pt x="8539" y="19141"/>
                </a:cubicBezTo>
                <a:cubicBezTo>
                  <a:pt x="9286" y="18717"/>
                  <a:pt x="10165" y="18092"/>
                  <a:pt x="10452" y="17787"/>
                </a:cubicBezTo>
                <a:lnTo>
                  <a:pt x="10646" y="17592"/>
                </a:lnTo>
                <a:close/>
              </a:path>
            </a:pathLst>
          </a:custGeom>
          <a:ln w="12700">
            <a:miter lim="400000"/>
          </a:ln>
        </p:spPr>
      </p:pic>
      <p:sp>
        <p:nvSpPr>
          <p:cNvPr id="338" name="Yoke, white and shell of an egg?"/>
          <p:cNvSpPr txBox="1"/>
          <p:nvPr/>
        </p:nvSpPr>
        <p:spPr>
          <a:xfrm>
            <a:off x="1599182" y="1382147"/>
            <a:ext cx="5016527" cy="5486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defTabSz="457200">
              <a:defRPr sz="2600">
                <a:uFill>
                  <a:solidFill>
                    <a:srgbClr val="000000"/>
                  </a:solidFill>
                </a:uFill>
                <a:latin typeface="Avenir Medium"/>
                <a:ea typeface="Avenir Medium"/>
                <a:cs typeface="Avenir Medium"/>
                <a:sym typeface="Avenir Medium"/>
              </a:defRPr>
            </a:lvl1pPr>
          </a:lstStyle>
          <a:p>
            <a:pPr/>
            <a:r>
              <a:t>Yoke, white and shell of an egg? </a:t>
            </a:r>
          </a:p>
        </p:txBody>
      </p:sp>
      <p:grpSp>
        <p:nvGrpSpPr>
          <p:cNvPr id="341" name="Image"/>
          <p:cNvGrpSpPr/>
          <p:nvPr/>
        </p:nvGrpSpPr>
        <p:grpSpPr>
          <a:xfrm>
            <a:off x="9489318" y="751767"/>
            <a:ext cx="1907697" cy="1218034"/>
            <a:chOff x="0" y="0"/>
            <a:chExt cx="1907696" cy="1218033"/>
          </a:xfrm>
        </p:grpSpPr>
        <p:pic>
          <p:nvPicPr>
            <p:cNvPr id="340" name="Image" descr="Image"/>
            <p:cNvPicPr>
              <a:picLocks noChangeAspect="1"/>
            </p:cNvPicPr>
            <p:nvPr/>
          </p:nvPicPr>
          <p:blipFill>
            <a:blip r:embed="rId5">
              <a:extLst/>
            </a:blip>
            <a:srcRect l="6730" t="0" r="22960" b="36135"/>
            <a:stretch>
              <a:fillRect/>
            </a:stretch>
          </p:blipFill>
          <p:spPr>
            <a:xfrm>
              <a:off x="63500" y="63500"/>
              <a:ext cx="1780697" cy="1078334"/>
            </a:xfrm>
            <a:prstGeom prst="rect">
              <a:avLst/>
            </a:prstGeom>
            <a:ln>
              <a:noFill/>
            </a:ln>
            <a:effectLst/>
          </p:spPr>
        </p:pic>
        <p:pic>
          <p:nvPicPr>
            <p:cNvPr id="339" name="Image" descr="Image"/>
            <p:cNvPicPr>
              <a:picLocks noChangeAspect="0"/>
            </p:cNvPicPr>
            <p:nvPr/>
          </p:nvPicPr>
          <p:blipFill>
            <a:blip r:embed="rId6">
              <a:extLst/>
            </a:blip>
            <a:stretch>
              <a:fillRect/>
            </a:stretch>
          </p:blipFill>
          <p:spPr>
            <a:xfrm>
              <a:off x="-1" y="0"/>
              <a:ext cx="1907698" cy="1218034"/>
            </a:xfrm>
            <a:prstGeom prst="rect">
              <a:avLst/>
            </a:prstGeom>
            <a:effectLst/>
          </p:spPr>
        </p:pic>
      </p:grpSp>
      <p:sp>
        <p:nvSpPr>
          <p:cNvPr id="342" name="Water in three forms – ice, liquid, steam?"/>
          <p:cNvSpPr txBox="1"/>
          <p:nvPr/>
        </p:nvSpPr>
        <p:spPr>
          <a:xfrm>
            <a:off x="1599182" y="2491281"/>
            <a:ext cx="6260187" cy="5486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defTabSz="457200">
              <a:defRPr sz="2600">
                <a:uFill>
                  <a:solidFill>
                    <a:srgbClr val="000000"/>
                  </a:solidFill>
                </a:uFill>
                <a:latin typeface="Avenir Medium"/>
                <a:ea typeface="Avenir Medium"/>
                <a:cs typeface="Avenir Medium"/>
                <a:sym typeface="Avenir Medium"/>
              </a:defRPr>
            </a:pPr>
            <a:r>
              <a:t>Water in three forms – ice, liquid, steam?</a:t>
            </a:r>
            <a:r>
              <a:rPr sz="1200">
                <a:latin typeface="Times Roman"/>
                <a:ea typeface="Times Roman"/>
                <a:cs typeface="Times Roman"/>
                <a:sym typeface="Times Roman"/>
              </a:rPr>
              <a:t> </a:t>
            </a:r>
          </a:p>
        </p:txBody>
      </p:sp>
      <p:sp>
        <p:nvSpPr>
          <p:cNvPr id="343" name="Root, tree and fruit of a plant?"/>
          <p:cNvSpPr txBox="1"/>
          <p:nvPr/>
        </p:nvSpPr>
        <p:spPr>
          <a:xfrm>
            <a:off x="1599182" y="3637728"/>
            <a:ext cx="4734866" cy="5486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defTabSz="457200">
              <a:defRPr sz="2600">
                <a:uFill>
                  <a:solidFill>
                    <a:srgbClr val="000000"/>
                  </a:solidFill>
                </a:uFill>
                <a:latin typeface="Avenir Medium"/>
                <a:ea typeface="Avenir Medium"/>
                <a:cs typeface="Avenir Medium"/>
                <a:sym typeface="Avenir Medium"/>
              </a:defRPr>
            </a:lvl1pPr>
          </a:lstStyle>
          <a:p>
            <a:pPr/>
            <a:r>
              <a:t>Root, tree and fruit of a plant? </a:t>
            </a:r>
          </a:p>
        </p:txBody>
      </p:sp>
      <p:sp>
        <p:nvSpPr>
          <p:cNvPr id="344" name="Stem, flower and sap?"/>
          <p:cNvSpPr txBox="1"/>
          <p:nvPr/>
        </p:nvSpPr>
        <p:spPr>
          <a:xfrm>
            <a:off x="1599182" y="4784176"/>
            <a:ext cx="3463393" cy="5486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defTabSz="457200">
              <a:defRPr sz="2600">
                <a:uFill>
                  <a:solidFill>
                    <a:srgbClr val="000000"/>
                  </a:solidFill>
                </a:uFill>
                <a:latin typeface="Avenir Medium"/>
                <a:ea typeface="Avenir Medium"/>
                <a:cs typeface="Avenir Medium"/>
                <a:sym typeface="Avenir Medium"/>
              </a:defRPr>
            </a:pPr>
            <a:r>
              <a:t>Stem, flower and sap?</a:t>
            </a:r>
            <a:r>
              <a:rPr sz="1200">
                <a:latin typeface="Times Roman"/>
                <a:ea typeface="Times Roman"/>
                <a:cs typeface="Times Roman"/>
                <a:sym typeface="Times Roman"/>
              </a:rPr>
              <a:t> </a:t>
            </a:r>
          </a:p>
        </p:txBody>
      </p:sp>
      <p:grpSp>
        <p:nvGrpSpPr>
          <p:cNvPr id="347" name="Image"/>
          <p:cNvGrpSpPr/>
          <p:nvPr/>
        </p:nvGrpSpPr>
        <p:grpSpPr>
          <a:xfrm>
            <a:off x="9489318" y="2148716"/>
            <a:ext cx="1907697" cy="1233770"/>
            <a:chOff x="0" y="0"/>
            <a:chExt cx="1907696" cy="1233768"/>
          </a:xfrm>
        </p:grpSpPr>
        <p:pic>
          <p:nvPicPr>
            <p:cNvPr id="346" name="Image" descr="Image"/>
            <p:cNvPicPr>
              <a:picLocks noChangeAspect="1"/>
            </p:cNvPicPr>
            <p:nvPr/>
          </p:nvPicPr>
          <p:blipFill>
            <a:blip r:embed="rId7">
              <a:extLst/>
            </a:blip>
            <a:srcRect l="15657" t="4600" r="17194" b="32796"/>
            <a:stretch>
              <a:fillRect/>
            </a:stretch>
          </p:blipFill>
          <p:spPr>
            <a:xfrm>
              <a:off x="63499" y="63499"/>
              <a:ext cx="1780698" cy="1106770"/>
            </a:xfrm>
            <a:prstGeom prst="rect">
              <a:avLst/>
            </a:prstGeom>
            <a:ln>
              <a:noFill/>
            </a:ln>
            <a:effectLst/>
          </p:spPr>
        </p:pic>
        <p:pic>
          <p:nvPicPr>
            <p:cNvPr id="345" name="Image" descr="Image"/>
            <p:cNvPicPr>
              <a:picLocks noChangeAspect="0"/>
            </p:cNvPicPr>
            <p:nvPr/>
          </p:nvPicPr>
          <p:blipFill>
            <a:blip r:embed="rId8">
              <a:extLst/>
            </a:blip>
            <a:stretch>
              <a:fillRect/>
            </a:stretch>
          </p:blipFill>
          <p:spPr>
            <a:xfrm>
              <a:off x="0" y="0"/>
              <a:ext cx="1907697" cy="1233769"/>
            </a:xfrm>
            <a:prstGeom prst="rect">
              <a:avLst/>
            </a:prstGeom>
            <a:effectLst/>
          </p:spPr>
        </p:pic>
      </p:grpSp>
      <p:grpSp>
        <p:nvGrpSpPr>
          <p:cNvPr id="350" name="Image"/>
          <p:cNvGrpSpPr/>
          <p:nvPr/>
        </p:nvGrpSpPr>
        <p:grpSpPr>
          <a:xfrm>
            <a:off x="9962385" y="5207063"/>
            <a:ext cx="961563" cy="1385135"/>
            <a:chOff x="0" y="0"/>
            <a:chExt cx="961562" cy="1385134"/>
          </a:xfrm>
        </p:grpSpPr>
        <p:pic>
          <p:nvPicPr>
            <p:cNvPr id="349" name="Image" descr="Image"/>
            <p:cNvPicPr>
              <a:picLocks noChangeAspect="1"/>
            </p:cNvPicPr>
            <p:nvPr/>
          </p:nvPicPr>
          <p:blipFill>
            <a:blip r:embed="rId9">
              <a:extLst/>
            </a:blip>
            <a:stretch>
              <a:fillRect/>
            </a:stretch>
          </p:blipFill>
          <p:spPr>
            <a:xfrm>
              <a:off x="63500" y="63500"/>
              <a:ext cx="834563" cy="1258135"/>
            </a:xfrm>
            <a:prstGeom prst="rect">
              <a:avLst/>
            </a:prstGeom>
            <a:ln>
              <a:noFill/>
            </a:ln>
            <a:effectLst/>
          </p:spPr>
        </p:pic>
        <p:pic>
          <p:nvPicPr>
            <p:cNvPr id="348" name="Image" descr="Image"/>
            <p:cNvPicPr>
              <a:picLocks noChangeAspect="0"/>
            </p:cNvPicPr>
            <p:nvPr/>
          </p:nvPicPr>
          <p:blipFill>
            <a:blip r:embed="rId10">
              <a:extLst/>
            </a:blip>
            <a:stretch>
              <a:fillRect/>
            </a:stretch>
          </p:blipFill>
          <p:spPr>
            <a:xfrm>
              <a:off x="0" y="0"/>
              <a:ext cx="961563" cy="1385135"/>
            </a:xfrm>
            <a:prstGeom prst="rect">
              <a:avLst/>
            </a:prstGeom>
            <a:effectLst/>
          </p:spPr>
        </p:pic>
      </p:grpSp>
      <p:grpSp>
        <p:nvGrpSpPr>
          <p:cNvPr id="353" name="Image"/>
          <p:cNvGrpSpPr/>
          <p:nvPr/>
        </p:nvGrpSpPr>
        <p:grpSpPr>
          <a:xfrm>
            <a:off x="9705094" y="3561402"/>
            <a:ext cx="1476145" cy="1530245"/>
            <a:chOff x="0" y="0"/>
            <a:chExt cx="1476144" cy="1530244"/>
          </a:xfrm>
        </p:grpSpPr>
        <p:pic>
          <p:nvPicPr>
            <p:cNvPr id="352" name="Image" descr="Image"/>
            <p:cNvPicPr>
              <a:picLocks noChangeAspect="1"/>
            </p:cNvPicPr>
            <p:nvPr/>
          </p:nvPicPr>
          <p:blipFill>
            <a:blip r:embed="rId11">
              <a:extLst/>
            </a:blip>
            <a:srcRect l="19990" t="14975" r="19742" b="17137"/>
            <a:stretch>
              <a:fillRect/>
            </a:stretch>
          </p:blipFill>
          <p:spPr>
            <a:xfrm>
              <a:off x="63499" y="63500"/>
              <a:ext cx="1349146" cy="1390545"/>
            </a:xfrm>
            <a:prstGeom prst="rect">
              <a:avLst/>
            </a:prstGeom>
            <a:ln>
              <a:noFill/>
            </a:ln>
            <a:effectLst/>
          </p:spPr>
        </p:pic>
        <p:pic>
          <p:nvPicPr>
            <p:cNvPr id="351" name="Image" descr="Image"/>
            <p:cNvPicPr>
              <a:picLocks noChangeAspect="0"/>
            </p:cNvPicPr>
            <p:nvPr/>
          </p:nvPicPr>
          <p:blipFill>
            <a:blip r:embed="rId12">
              <a:extLst/>
            </a:blip>
            <a:stretch>
              <a:fillRect/>
            </a:stretch>
          </p:blipFill>
          <p:spPr>
            <a:xfrm>
              <a:off x="0" y="0"/>
              <a:ext cx="1476145" cy="1530245"/>
            </a:xfrm>
            <a:prstGeom prst="rect">
              <a:avLst/>
            </a:prstGeom>
            <a:effectLst/>
          </p:spPr>
        </p:pic>
      </p:grpSp>
    </p:spTree>
  </p:cSld>
  <p:clrMapOvr>
    <a:masterClrMapping/>
  </p:clrMapOvr>
  <p:transition xmlns:p14="http://schemas.microsoft.com/office/powerpoint/2010/main" spd="med" advClick="1"/>
</p:sld>
</file>

<file path=ppt/slides/slide3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55" name="Image" descr="Image"/>
          <p:cNvPicPr>
            <a:picLocks noChangeAspect="1"/>
          </p:cNvPicPr>
          <p:nvPr/>
        </p:nvPicPr>
        <p:blipFill>
          <a:blip r:embed="rId2">
            <a:extLst/>
          </a:blip>
          <a:srcRect l="30439" t="14516" r="30438" b="14566"/>
          <a:stretch>
            <a:fillRect/>
          </a:stretch>
        </p:blipFill>
        <p:spPr>
          <a:xfrm>
            <a:off x="511359" y="1261533"/>
            <a:ext cx="834563" cy="789870"/>
          </a:xfrm>
          <a:custGeom>
            <a:avLst/>
            <a:gdLst/>
            <a:ahLst/>
            <a:cxnLst>
              <a:cxn ang="0">
                <a:pos x="wd2" y="hd2"/>
              </a:cxn>
              <a:cxn ang="5400000">
                <a:pos x="wd2" y="hd2"/>
              </a:cxn>
              <a:cxn ang="10800000">
                <a:pos x="wd2" y="hd2"/>
              </a:cxn>
              <a:cxn ang="16200000">
                <a:pos x="wd2" y="hd2"/>
              </a:cxn>
            </a:cxnLst>
            <a:rect l="0" t="0" r="r" b="b"/>
            <a:pathLst>
              <a:path w="21400" h="21559" fill="norm" stroke="1" extrusionOk="0">
                <a:moveTo>
                  <a:pt x="10707" y="0"/>
                </a:moveTo>
                <a:cubicBezTo>
                  <a:pt x="10598" y="0"/>
                  <a:pt x="9872" y="773"/>
                  <a:pt x="9424" y="1365"/>
                </a:cubicBezTo>
                <a:cubicBezTo>
                  <a:pt x="8479" y="2616"/>
                  <a:pt x="7842" y="3872"/>
                  <a:pt x="7369" y="5405"/>
                </a:cubicBezTo>
                <a:cubicBezTo>
                  <a:pt x="7235" y="5838"/>
                  <a:pt x="7150" y="5951"/>
                  <a:pt x="7094" y="5795"/>
                </a:cubicBezTo>
                <a:cubicBezTo>
                  <a:pt x="7067" y="5721"/>
                  <a:pt x="6969" y="5765"/>
                  <a:pt x="6595" y="6012"/>
                </a:cubicBezTo>
                <a:cubicBezTo>
                  <a:pt x="5159" y="6960"/>
                  <a:pt x="4047" y="8328"/>
                  <a:pt x="3410" y="9933"/>
                </a:cubicBezTo>
                <a:cubicBezTo>
                  <a:pt x="3006" y="10952"/>
                  <a:pt x="2813" y="12067"/>
                  <a:pt x="2738" y="13822"/>
                </a:cubicBezTo>
                <a:cubicBezTo>
                  <a:pt x="2729" y="14045"/>
                  <a:pt x="2699" y="14125"/>
                  <a:pt x="2637" y="14125"/>
                </a:cubicBezTo>
                <a:cubicBezTo>
                  <a:pt x="2515" y="14125"/>
                  <a:pt x="1747" y="15209"/>
                  <a:pt x="1304" y="15999"/>
                </a:cubicBezTo>
                <a:cubicBezTo>
                  <a:pt x="841" y="16823"/>
                  <a:pt x="463" y="17757"/>
                  <a:pt x="194" y="18751"/>
                </a:cubicBezTo>
                <a:cubicBezTo>
                  <a:pt x="-89" y="19797"/>
                  <a:pt x="-100" y="19750"/>
                  <a:pt x="418" y="19910"/>
                </a:cubicBezTo>
                <a:cubicBezTo>
                  <a:pt x="2125" y="20438"/>
                  <a:pt x="3892" y="20535"/>
                  <a:pt x="5710" y="20191"/>
                </a:cubicBezTo>
                <a:cubicBezTo>
                  <a:pt x="6267" y="20086"/>
                  <a:pt x="6272" y="20077"/>
                  <a:pt x="6382" y="20202"/>
                </a:cubicBezTo>
                <a:cubicBezTo>
                  <a:pt x="6556" y="20401"/>
                  <a:pt x="7683" y="20996"/>
                  <a:pt x="8285" y="21199"/>
                </a:cubicBezTo>
                <a:cubicBezTo>
                  <a:pt x="8763" y="21360"/>
                  <a:pt x="8980" y="21408"/>
                  <a:pt x="9658" y="21535"/>
                </a:cubicBezTo>
                <a:cubicBezTo>
                  <a:pt x="10009" y="21600"/>
                  <a:pt x="12003" y="21522"/>
                  <a:pt x="12365" y="21426"/>
                </a:cubicBezTo>
                <a:cubicBezTo>
                  <a:pt x="13307" y="21179"/>
                  <a:pt x="14267" y="20756"/>
                  <a:pt x="15001" y="20256"/>
                </a:cubicBezTo>
                <a:cubicBezTo>
                  <a:pt x="15326" y="20035"/>
                  <a:pt x="15449" y="19982"/>
                  <a:pt x="15449" y="20072"/>
                </a:cubicBezTo>
                <a:cubicBezTo>
                  <a:pt x="15449" y="20160"/>
                  <a:pt x="16047" y="20270"/>
                  <a:pt x="16955" y="20354"/>
                </a:cubicBezTo>
                <a:cubicBezTo>
                  <a:pt x="18248" y="20474"/>
                  <a:pt x="19658" y="20317"/>
                  <a:pt x="20975" y="19910"/>
                </a:cubicBezTo>
                <a:cubicBezTo>
                  <a:pt x="21500" y="19747"/>
                  <a:pt x="21490" y="19790"/>
                  <a:pt x="21209" y="18751"/>
                </a:cubicBezTo>
                <a:cubicBezTo>
                  <a:pt x="20741" y="17022"/>
                  <a:pt x="20015" y="15608"/>
                  <a:pt x="18889" y="14212"/>
                </a:cubicBezTo>
                <a:cubicBezTo>
                  <a:pt x="18655" y="13923"/>
                  <a:pt x="18540" y="13731"/>
                  <a:pt x="18563" y="13670"/>
                </a:cubicBezTo>
                <a:cubicBezTo>
                  <a:pt x="18582" y="13619"/>
                  <a:pt x="18598" y="13294"/>
                  <a:pt x="18594" y="12945"/>
                </a:cubicBezTo>
                <a:cubicBezTo>
                  <a:pt x="18569" y="10907"/>
                  <a:pt x="17775" y="8906"/>
                  <a:pt x="16385" y="7377"/>
                </a:cubicBezTo>
                <a:cubicBezTo>
                  <a:pt x="15769" y="6698"/>
                  <a:pt x="15423" y="6400"/>
                  <a:pt x="14564" y="5849"/>
                </a:cubicBezTo>
                <a:cubicBezTo>
                  <a:pt x="14070" y="5533"/>
                  <a:pt x="13941" y="5429"/>
                  <a:pt x="13963" y="5340"/>
                </a:cubicBezTo>
                <a:cubicBezTo>
                  <a:pt x="13978" y="5278"/>
                  <a:pt x="13899" y="4980"/>
                  <a:pt x="13790" y="4680"/>
                </a:cubicBezTo>
                <a:cubicBezTo>
                  <a:pt x="13394" y="3587"/>
                  <a:pt x="12829" y="2517"/>
                  <a:pt x="12152" y="1592"/>
                </a:cubicBezTo>
                <a:cubicBezTo>
                  <a:pt x="11759" y="1056"/>
                  <a:pt x="10798" y="0"/>
                  <a:pt x="10707" y="0"/>
                </a:cubicBezTo>
                <a:close/>
                <a:moveTo>
                  <a:pt x="10676" y="1896"/>
                </a:moveTo>
                <a:lnTo>
                  <a:pt x="10971" y="2242"/>
                </a:lnTo>
                <a:cubicBezTo>
                  <a:pt x="11544" y="2906"/>
                  <a:pt x="12554" y="4728"/>
                  <a:pt x="12427" y="4864"/>
                </a:cubicBezTo>
                <a:cubicBezTo>
                  <a:pt x="12395" y="4898"/>
                  <a:pt x="12024" y="4890"/>
                  <a:pt x="11490" y="4842"/>
                </a:cubicBezTo>
                <a:cubicBezTo>
                  <a:pt x="10790" y="4779"/>
                  <a:pt x="10472" y="4773"/>
                  <a:pt x="9923" y="4831"/>
                </a:cubicBezTo>
                <a:cubicBezTo>
                  <a:pt x="9543" y="4872"/>
                  <a:pt x="9189" y="4924"/>
                  <a:pt x="9139" y="4940"/>
                </a:cubicBezTo>
                <a:cubicBezTo>
                  <a:pt x="9033" y="4972"/>
                  <a:pt x="8977" y="4922"/>
                  <a:pt x="8977" y="4799"/>
                </a:cubicBezTo>
                <a:cubicBezTo>
                  <a:pt x="8977" y="4685"/>
                  <a:pt x="9447" y="3689"/>
                  <a:pt x="9709" y="3250"/>
                </a:cubicBezTo>
                <a:cubicBezTo>
                  <a:pt x="9821" y="3063"/>
                  <a:pt x="10080" y="2685"/>
                  <a:pt x="10289" y="2405"/>
                </a:cubicBezTo>
                <a:lnTo>
                  <a:pt x="10676" y="1896"/>
                </a:lnTo>
                <a:close/>
                <a:moveTo>
                  <a:pt x="10646" y="6174"/>
                </a:moveTo>
                <a:cubicBezTo>
                  <a:pt x="11588" y="6171"/>
                  <a:pt x="12157" y="6265"/>
                  <a:pt x="12742" y="6510"/>
                </a:cubicBezTo>
                <a:cubicBezTo>
                  <a:pt x="13119" y="6668"/>
                  <a:pt x="13197" y="6735"/>
                  <a:pt x="13119" y="6835"/>
                </a:cubicBezTo>
                <a:cubicBezTo>
                  <a:pt x="13077" y="6888"/>
                  <a:pt x="13080" y="7053"/>
                  <a:pt x="13129" y="7366"/>
                </a:cubicBezTo>
                <a:cubicBezTo>
                  <a:pt x="13221" y="7961"/>
                  <a:pt x="13222" y="9742"/>
                  <a:pt x="13129" y="10193"/>
                </a:cubicBezTo>
                <a:cubicBezTo>
                  <a:pt x="13058" y="10538"/>
                  <a:pt x="12987" y="10658"/>
                  <a:pt x="12925" y="10551"/>
                </a:cubicBezTo>
                <a:cubicBezTo>
                  <a:pt x="12809" y="10350"/>
                  <a:pt x="10100" y="10252"/>
                  <a:pt x="9048" y="10410"/>
                </a:cubicBezTo>
                <a:cubicBezTo>
                  <a:pt x="8352" y="10515"/>
                  <a:pt x="8307" y="10487"/>
                  <a:pt x="8244" y="9944"/>
                </a:cubicBezTo>
                <a:cubicBezTo>
                  <a:pt x="8167" y="9275"/>
                  <a:pt x="8200" y="7814"/>
                  <a:pt x="8305" y="7182"/>
                </a:cubicBezTo>
                <a:cubicBezTo>
                  <a:pt x="8413" y="6533"/>
                  <a:pt x="8487" y="6335"/>
                  <a:pt x="8590" y="6424"/>
                </a:cubicBezTo>
                <a:cubicBezTo>
                  <a:pt x="8634" y="6462"/>
                  <a:pt x="8843" y="6426"/>
                  <a:pt x="9201" y="6326"/>
                </a:cubicBezTo>
                <a:cubicBezTo>
                  <a:pt x="9666" y="6196"/>
                  <a:pt x="9886" y="6177"/>
                  <a:pt x="10646" y="6174"/>
                </a:cubicBezTo>
                <a:close/>
                <a:moveTo>
                  <a:pt x="14533" y="7615"/>
                </a:moveTo>
                <a:cubicBezTo>
                  <a:pt x="14614" y="7552"/>
                  <a:pt x="14684" y="7592"/>
                  <a:pt x="14981" y="7843"/>
                </a:cubicBezTo>
                <a:cubicBezTo>
                  <a:pt x="15586" y="8355"/>
                  <a:pt x="16239" y="9233"/>
                  <a:pt x="16629" y="10074"/>
                </a:cubicBezTo>
                <a:cubicBezTo>
                  <a:pt x="16983" y="10836"/>
                  <a:pt x="17287" y="11903"/>
                  <a:pt x="17250" y="12241"/>
                </a:cubicBezTo>
                <a:cubicBezTo>
                  <a:pt x="17240" y="12336"/>
                  <a:pt x="17197" y="12418"/>
                  <a:pt x="17148" y="12425"/>
                </a:cubicBezTo>
                <a:cubicBezTo>
                  <a:pt x="17101" y="12431"/>
                  <a:pt x="16852" y="12291"/>
                  <a:pt x="16599" y="12121"/>
                </a:cubicBezTo>
                <a:cubicBezTo>
                  <a:pt x="15951" y="11688"/>
                  <a:pt x="14637" y="11026"/>
                  <a:pt x="14482" y="11049"/>
                </a:cubicBezTo>
                <a:cubicBezTo>
                  <a:pt x="14306" y="11075"/>
                  <a:pt x="14297" y="10924"/>
                  <a:pt x="14421" y="10291"/>
                </a:cubicBezTo>
                <a:cubicBezTo>
                  <a:pt x="14551" y="9632"/>
                  <a:pt x="14582" y="8814"/>
                  <a:pt x="14503" y="8189"/>
                </a:cubicBezTo>
                <a:cubicBezTo>
                  <a:pt x="14447" y="7749"/>
                  <a:pt x="14448" y="7682"/>
                  <a:pt x="14533" y="7615"/>
                </a:cubicBezTo>
                <a:close/>
                <a:moveTo>
                  <a:pt x="6697" y="7637"/>
                </a:moveTo>
                <a:cubicBezTo>
                  <a:pt x="6906" y="7531"/>
                  <a:pt x="6912" y="7765"/>
                  <a:pt x="6901" y="8655"/>
                </a:cubicBezTo>
                <a:cubicBezTo>
                  <a:pt x="6887" y="9783"/>
                  <a:pt x="6980" y="10653"/>
                  <a:pt x="7125" y="10767"/>
                </a:cubicBezTo>
                <a:cubicBezTo>
                  <a:pt x="7206" y="10831"/>
                  <a:pt x="7180" y="10859"/>
                  <a:pt x="6931" y="10973"/>
                </a:cubicBezTo>
                <a:cubicBezTo>
                  <a:pt x="6773" y="11046"/>
                  <a:pt x="6305" y="11280"/>
                  <a:pt x="5893" y="11493"/>
                </a:cubicBezTo>
                <a:cubicBezTo>
                  <a:pt x="5481" y="11707"/>
                  <a:pt x="4932" y="12036"/>
                  <a:pt x="4672" y="12219"/>
                </a:cubicBezTo>
                <a:cubicBezTo>
                  <a:pt x="4412" y="12402"/>
                  <a:pt x="4180" y="12529"/>
                  <a:pt x="4163" y="12511"/>
                </a:cubicBezTo>
                <a:cubicBezTo>
                  <a:pt x="4059" y="12401"/>
                  <a:pt x="4220" y="11473"/>
                  <a:pt x="4458" y="10800"/>
                </a:cubicBezTo>
                <a:cubicBezTo>
                  <a:pt x="4604" y="10387"/>
                  <a:pt x="4914" y="9738"/>
                  <a:pt x="5130" y="9370"/>
                </a:cubicBezTo>
                <a:cubicBezTo>
                  <a:pt x="5359" y="8980"/>
                  <a:pt x="6085" y="8111"/>
                  <a:pt x="6412" y="7843"/>
                </a:cubicBezTo>
                <a:cubicBezTo>
                  <a:pt x="6534" y="7743"/>
                  <a:pt x="6627" y="7672"/>
                  <a:pt x="6697" y="7637"/>
                </a:cubicBezTo>
                <a:close/>
                <a:moveTo>
                  <a:pt x="10096" y="11677"/>
                </a:moveTo>
                <a:cubicBezTo>
                  <a:pt x="10686" y="11641"/>
                  <a:pt x="11358" y="11654"/>
                  <a:pt x="11836" y="11731"/>
                </a:cubicBezTo>
                <a:cubicBezTo>
                  <a:pt x="12756" y="11881"/>
                  <a:pt x="12765" y="11899"/>
                  <a:pt x="12477" y="12674"/>
                </a:cubicBezTo>
                <a:cubicBezTo>
                  <a:pt x="12135" y="13594"/>
                  <a:pt x="11610" y="14537"/>
                  <a:pt x="11002" y="15306"/>
                </a:cubicBezTo>
                <a:cubicBezTo>
                  <a:pt x="10862" y="15483"/>
                  <a:pt x="10722" y="15631"/>
                  <a:pt x="10697" y="15631"/>
                </a:cubicBezTo>
                <a:cubicBezTo>
                  <a:pt x="10671" y="15631"/>
                  <a:pt x="10532" y="15483"/>
                  <a:pt x="10391" y="15306"/>
                </a:cubicBezTo>
                <a:cubicBezTo>
                  <a:pt x="9443" y="14117"/>
                  <a:pt x="8567" y="12171"/>
                  <a:pt x="8865" y="11916"/>
                </a:cubicBezTo>
                <a:cubicBezTo>
                  <a:pt x="8999" y="11800"/>
                  <a:pt x="9506" y="11713"/>
                  <a:pt x="10096" y="11677"/>
                </a:cubicBezTo>
                <a:close/>
                <a:moveTo>
                  <a:pt x="14146" y="12316"/>
                </a:moveTo>
                <a:cubicBezTo>
                  <a:pt x="14201" y="12348"/>
                  <a:pt x="14457" y="12473"/>
                  <a:pt x="14726" y="12598"/>
                </a:cubicBezTo>
                <a:cubicBezTo>
                  <a:pt x="15615" y="13010"/>
                  <a:pt x="17094" y="14103"/>
                  <a:pt x="17169" y="14407"/>
                </a:cubicBezTo>
                <a:cubicBezTo>
                  <a:pt x="17245" y="14718"/>
                  <a:pt x="16836" y="15960"/>
                  <a:pt x="16406" y="16725"/>
                </a:cubicBezTo>
                <a:cubicBezTo>
                  <a:pt x="16129" y="17216"/>
                  <a:pt x="15517" y="18040"/>
                  <a:pt x="15195" y="18350"/>
                </a:cubicBezTo>
                <a:cubicBezTo>
                  <a:pt x="15065" y="18474"/>
                  <a:pt x="14929" y="18569"/>
                  <a:pt x="14889" y="18567"/>
                </a:cubicBezTo>
                <a:cubicBezTo>
                  <a:pt x="14765" y="18560"/>
                  <a:pt x="13773" y="18105"/>
                  <a:pt x="13332" y="17852"/>
                </a:cubicBezTo>
                <a:cubicBezTo>
                  <a:pt x="12805" y="17549"/>
                  <a:pt x="12181" y="17115"/>
                  <a:pt x="11887" y="16844"/>
                </a:cubicBezTo>
                <a:lnTo>
                  <a:pt x="11663" y="16638"/>
                </a:lnTo>
                <a:lnTo>
                  <a:pt x="12060" y="16118"/>
                </a:lnTo>
                <a:cubicBezTo>
                  <a:pt x="12276" y="15833"/>
                  <a:pt x="12588" y="15381"/>
                  <a:pt x="12752" y="15111"/>
                </a:cubicBezTo>
                <a:cubicBezTo>
                  <a:pt x="13211" y="14358"/>
                  <a:pt x="13922" y="12821"/>
                  <a:pt x="13922" y="12598"/>
                </a:cubicBezTo>
                <a:cubicBezTo>
                  <a:pt x="13922" y="12394"/>
                  <a:pt x="14038" y="12254"/>
                  <a:pt x="14146" y="12316"/>
                </a:cubicBezTo>
                <a:close/>
                <a:moveTo>
                  <a:pt x="7267" y="12392"/>
                </a:moveTo>
                <a:cubicBezTo>
                  <a:pt x="7423" y="12409"/>
                  <a:pt x="7457" y="12461"/>
                  <a:pt x="7705" y="13118"/>
                </a:cubicBezTo>
                <a:cubicBezTo>
                  <a:pt x="8120" y="14219"/>
                  <a:pt x="8519" y="14946"/>
                  <a:pt x="9343" y="16108"/>
                </a:cubicBezTo>
                <a:cubicBezTo>
                  <a:pt x="9722" y="16641"/>
                  <a:pt x="9740" y="16695"/>
                  <a:pt x="9638" y="16758"/>
                </a:cubicBezTo>
                <a:cubicBezTo>
                  <a:pt x="9578" y="16795"/>
                  <a:pt x="9451" y="16897"/>
                  <a:pt x="9353" y="16985"/>
                </a:cubicBezTo>
                <a:cubicBezTo>
                  <a:pt x="8881" y="17411"/>
                  <a:pt x="7776" y="18065"/>
                  <a:pt x="7053" y="18350"/>
                </a:cubicBezTo>
                <a:cubicBezTo>
                  <a:pt x="6397" y="18609"/>
                  <a:pt x="6449" y="18620"/>
                  <a:pt x="5975" y="18090"/>
                </a:cubicBezTo>
                <a:cubicBezTo>
                  <a:pt x="5489" y="17548"/>
                  <a:pt x="5056" y="16898"/>
                  <a:pt x="4743" y="16238"/>
                </a:cubicBezTo>
                <a:cubicBezTo>
                  <a:pt x="4441" y="15599"/>
                  <a:pt x="4323" y="15229"/>
                  <a:pt x="4275" y="14689"/>
                </a:cubicBezTo>
                <a:cubicBezTo>
                  <a:pt x="4239" y="14280"/>
                  <a:pt x="4250" y="14215"/>
                  <a:pt x="4336" y="14180"/>
                </a:cubicBezTo>
                <a:cubicBezTo>
                  <a:pt x="4390" y="14157"/>
                  <a:pt x="4521" y="14061"/>
                  <a:pt x="4621" y="13963"/>
                </a:cubicBezTo>
                <a:cubicBezTo>
                  <a:pt x="5220" y="13376"/>
                  <a:pt x="6936" y="12356"/>
                  <a:pt x="7267" y="12392"/>
                </a:cubicBezTo>
                <a:close/>
                <a:moveTo>
                  <a:pt x="3095" y="15837"/>
                </a:moveTo>
                <a:cubicBezTo>
                  <a:pt x="3134" y="15863"/>
                  <a:pt x="3299" y="16206"/>
                  <a:pt x="3471" y="16595"/>
                </a:cubicBezTo>
                <a:cubicBezTo>
                  <a:pt x="3907" y="17578"/>
                  <a:pt x="4437" y="18441"/>
                  <a:pt x="4794" y="18762"/>
                </a:cubicBezTo>
                <a:cubicBezTo>
                  <a:pt x="4908" y="18863"/>
                  <a:pt x="4913" y="18864"/>
                  <a:pt x="4743" y="18935"/>
                </a:cubicBezTo>
                <a:cubicBezTo>
                  <a:pt x="4526" y="19026"/>
                  <a:pt x="3015" y="19072"/>
                  <a:pt x="2555" y="19000"/>
                </a:cubicBezTo>
                <a:cubicBezTo>
                  <a:pt x="1500" y="18835"/>
                  <a:pt x="1570" y="18864"/>
                  <a:pt x="1578" y="18664"/>
                </a:cubicBezTo>
                <a:cubicBezTo>
                  <a:pt x="1604" y="18052"/>
                  <a:pt x="2871" y="15690"/>
                  <a:pt x="3095" y="15837"/>
                </a:cubicBezTo>
                <a:close/>
                <a:moveTo>
                  <a:pt x="18400" y="16129"/>
                </a:moveTo>
                <a:cubicBezTo>
                  <a:pt x="18644" y="16111"/>
                  <a:pt x="18646" y="16113"/>
                  <a:pt x="18899" y="16530"/>
                </a:cubicBezTo>
                <a:cubicBezTo>
                  <a:pt x="19336" y="17252"/>
                  <a:pt x="19884" y="18538"/>
                  <a:pt x="19845" y="18751"/>
                </a:cubicBezTo>
                <a:cubicBezTo>
                  <a:pt x="19833" y="18820"/>
                  <a:pt x="19706" y="18859"/>
                  <a:pt x="19397" y="18913"/>
                </a:cubicBezTo>
                <a:cubicBezTo>
                  <a:pt x="18452" y="19079"/>
                  <a:pt x="16838" y="19071"/>
                  <a:pt x="16670" y="18892"/>
                </a:cubicBezTo>
                <a:cubicBezTo>
                  <a:pt x="16640" y="18859"/>
                  <a:pt x="16772" y="18615"/>
                  <a:pt x="16986" y="18307"/>
                </a:cubicBezTo>
                <a:cubicBezTo>
                  <a:pt x="17186" y="18018"/>
                  <a:pt x="17527" y="17412"/>
                  <a:pt x="17749" y="16963"/>
                </a:cubicBezTo>
                <a:lnTo>
                  <a:pt x="18156" y="16151"/>
                </a:lnTo>
                <a:lnTo>
                  <a:pt x="18400" y="16129"/>
                </a:lnTo>
                <a:close/>
                <a:moveTo>
                  <a:pt x="10646" y="17592"/>
                </a:moveTo>
                <a:lnTo>
                  <a:pt x="11063" y="17917"/>
                </a:lnTo>
                <a:cubicBezTo>
                  <a:pt x="12002" y="18656"/>
                  <a:pt x="13148" y="19368"/>
                  <a:pt x="13403" y="19368"/>
                </a:cubicBezTo>
                <a:cubicBezTo>
                  <a:pt x="13466" y="19368"/>
                  <a:pt x="13527" y="19390"/>
                  <a:pt x="13546" y="19422"/>
                </a:cubicBezTo>
                <a:cubicBezTo>
                  <a:pt x="13628" y="19563"/>
                  <a:pt x="12862" y="19918"/>
                  <a:pt x="12050" y="20105"/>
                </a:cubicBezTo>
                <a:cubicBezTo>
                  <a:pt x="11635" y="20201"/>
                  <a:pt x="11310" y="20228"/>
                  <a:pt x="10656" y="20224"/>
                </a:cubicBezTo>
                <a:cubicBezTo>
                  <a:pt x="9735" y="20218"/>
                  <a:pt x="9206" y="20115"/>
                  <a:pt x="8478" y="19823"/>
                </a:cubicBezTo>
                <a:cubicBezTo>
                  <a:pt x="8259" y="19735"/>
                  <a:pt x="8033" y="19656"/>
                  <a:pt x="7969" y="19650"/>
                </a:cubicBezTo>
                <a:cubicBezTo>
                  <a:pt x="7746" y="19628"/>
                  <a:pt x="7875" y="19518"/>
                  <a:pt x="8539" y="19141"/>
                </a:cubicBezTo>
                <a:cubicBezTo>
                  <a:pt x="9286" y="18717"/>
                  <a:pt x="10165" y="18092"/>
                  <a:pt x="10452" y="17787"/>
                </a:cubicBezTo>
                <a:lnTo>
                  <a:pt x="10646" y="17592"/>
                </a:lnTo>
                <a:close/>
              </a:path>
            </a:pathLst>
          </a:custGeom>
          <a:ln w="12700">
            <a:miter lim="400000"/>
          </a:ln>
        </p:spPr>
      </p:pic>
      <p:pic>
        <p:nvPicPr>
          <p:cNvPr id="356" name="Copy of TrainingWORKS -LMAP mono (transparent).png" descr="Copy of TrainingWORKS -LMAP mono (transparent).png"/>
          <p:cNvPicPr>
            <a:picLocks noChangeAspect="1"/>
          </p:cNvPicPr>
          <p:nvPr/>
        </p:nvPicPr>
        <p:blipFill>
          <a:blip r:embed="rId3">
            <a:extLst/>
          </a:blip>
          <a:stretch>
            <a:fillRect/>
          </a:stretch>
        </p:blipFill>
        <p:spPr>
          <a:xfrm>
            <a:off x="196644" y="5893310"/>
            <a:ext cx="2011318" cy="525211"/>
          </a:xfrm>
          <a:prstGeom prst="rect">
            <a:avLst/>
          </a:prstGeom>
          <a:ln w="12700">
            <a:miter lim="400000"/>
          </a:ln>
        </p:spPr>
      </p:pic>
      <p:pic>
        <p:nvPicPr>
          <p:cNvPr id="357" name="TrainingWORKS SOM-LMAP mono.png" descr="TrainingWORKS SOM-LMAP mono.png"/>
          <p:cNvPicPr>
            <a:picLocks noChangeAspect="1"/>
          </p:cNvPicPr>
          <p:nvPr/>
        </p:nvPicPr>
        <p:blipFill>
          <a:blip r:embed="rId4">
            <a:extLst/>
          </a:blip>
          <a:srcRect l="8127" t="56659" r="57452" b="39204"/>
          <a:stretch>
            <a:fillRect/>
          </a:stretch>
        </p:blipFill>
        <p:spPr>
          <a:xfrm>
            <a:off x="248905" y="6458649"/>
            <a:ext cx="1907698" cy="152832"/>
          </a:xfrm>
          <a:custGeom>
            <a:avLst/>
            <a:gdLst/>
            <a:ahLst/>
            <a:cxnLst>
              <a:cxn ang="0">
                <a:pos x="wd2" y="hd2"/>
              </a:cxn>
              <a:cxn ang="5400000">
                <a:pos x="wd2" y="hd2"/>
              </a:cxn>
              <a:cxn ang="10800000">
                <a:pos x="wd2" y="hd2"/>
              </a:cxn>
              <a:cxn ang="16200000">
                <a:pos x="wd2" y="hd2"/>
              </a:cxn>
            </a:cxnLst>
            <a:rect l="0" t="0" r="r" b="b"/>
            <a:pathLst>
              <a:path w="21496" h="18699" fill="norm" stroke="1" extrusionOk="0">
                <a:moveTo>
                  <a:pt x="521" y="17"/>
                </a:moveTo>
                <a:cubicBezTo>
                  <a:pt x="345" y="143"/>
                  <a:pt x="173" y="962"/>
                  <a:pt x="106" y="2445"/>
                </a:cubicBezTo>
                <a:cubicBezTo>
                  <a:pt x="-20" y="5205"/>
                  <a:pt x="77" y="7780"/>
                  <a:pt x="374" y="9437"/>
                </a:cubicBezTo>
                <a:cubicBezTo>
                  <a:pt x="732" y="11433"/>
                  <a:pt x="857" y="12724"/>
                  <a:pt x="857" y="14487"/>
                </a:cubicBezTo>
                <a:cubicBezTo>
                  <a:pt x="857" y="17769"/>
                  <a:pt x="322" y="18133"/>
                  <a:pt x="208" y="14924"/>
                </a:cubicBezTo>
                <a:cubicBezTo>
                  <a:pt x="182" y="14185"/>
                  <a:pt x="123" y="13565"/>
                  <a:pt x="79" y="13565"/>
                </a:cubicBezTo>
                <a:cubicBezTo>
                  <a:pt x="-43" y="13565"/>
                  <a:pt x="-20" y="15846"/>
                  <a:pt x="119" y="17352"/>
                </a:cubicBezTo>
                <a:cubicBezTo>
                  <a:pt x="194" y="18165"/>
                  <a:pt x="381" y="18663"/>
                  <a:pt x="593" y="18663"/>
                </a:cubicBezTo>
                <a:cubicBezTo>
                  <a:pt x="885" y="18663"/>
                  <a:pt x="954" y="18353"/>
                  <a:pt x="1027" y="16624"/>
                </a:cubicBezTo>
                <a:cubicBezTo>
                  <a:pt x="1169" y="13223"/>
                  <a:pt x="1053" y="10733"/>
                  <a:pt x="660" y="8660"/>
                </a:cubicBezTo>
                <a:cubicBezTo>
                  <a:pt x="268" y="6588"/>
                  <a:pt x="164" y="4902"/>
                  <a:pt x="311" y="2979"/>
                </a:cubicBezTo>
                <a:cubicBezTo>
                  <a:pt x="447" y="1202"/>
                  <a:pt x="684" y="1414"/>
                  <a:pt x="799" y="3416"/>
                </a:cubicBezTo>
                <a:cubicBezTo>
                  <a:pt x="894" y="5069"/>
                  <a:pt x="1089" y="5754"/>
                  <a:pt x="1089" y="4436"/>
                </a:cubicBezTo>
                <a:cubicBezTo>
                  <a:pt x="1089" y="4073"/>
                  <a:pt x="1037" y="2924"/>
                  <a:pt x="969" y="1862"/>
                </a:cubicBezTo>
                <a:cubicBezTo>
                  <a:pt x="880" y="491"/>
                  <a:pt x="698" y="-109"/>
                  <a:pt x="521" y="17"/>
                </a:cubicBezTo>
                <a:close/>
                <a:moveTo>
                  <a:pt x="1872" y="17"/>
                </a:moveTo>
                <a:cubicBezTo>
                  <a:pt x="1453" y="17"/>
                  <a:pt x="1326" y="2179"/>
                  <a:pt x="1326" y="9340"/>
                </a:cubicBezTo>
                <a:cubicBezTo>
                  <a:pt x="1326" y="12999"/>
                  <a:pt x="1367" y="15529"/>
                  <a:pt x="1447" y="16770"/>
                </a:cubicBezTo>
                <a:cubicBezTo>
                  <a:pt x="1536" y="18145"/>
                  <a:pt x="1648" y="18673"/>
                  <a:pt x="1859" y="18663"/>
                </a:cubicBezTo>
                <a:cubicBezTo>
                  <a:pt x="2203" y="18648"/>
                  <a:pt x="2300" y="17997"/>
                  <a:pt x="2373" y="15458"/>
                </a:cubicBezTo>
                <a:cubicBezTo>
                  <a:pt x="2414" y="14038"/>
                  <a:pt x="2397" y="13565"/>
                  <a:pt x="2306" y="13565"/>
                </a:cubicBezTo>
                <a:cubicBezTo>
                  <a:pt x="2238" y="13565"/>
                  <a:pt x="2185" y="14144"/>
                  <a:pt x="2185" y="14827"/>
                </a:cubicBezTo>
                <a:cubicBezTo>
                  <a:pt x="2185" y="16959"/>
                  <a:pt x="1919" y="17927"/>
                  <a:pt x="1729" y="16478"/>
                </a:cubicBezTo>
                <a:cubicBezTo>
                  <a:pt x="1585" y="15380"/>
                  <a:pt x="1559" y="14351"/>
                  <a:pt x="1559" y="9389"/>
                </a:cubicBezTo>
                <a:cubicBezTo>
                  <a:pt x="1559" y="5366"/>
                  <a:pt x="1596" y="3301"/>
                  <a:pt x="1675" y="2590"/>
                </a:cubicBezTo>
                <a:cubicBezTo>
                  <a:pt x="1836" y="1138"/>
                  <a:pt x="2055" y="1819"/>
                  <a:pt x="2145" y="4047"/>
                </a:cubicBezTo>
                <a:cubicBezTo>
                  <a:pt x="2227" y="6087"/>
                  <a:pt x="2418" y="6666"/>
                  <a:pt x="2418" y="4873"/>
                </a:cubicBezTo>
                <a:cubicBezTo>
                  <a:pt x="2418" y="2178"/>
                  <a:pt x="2175" y="17"/>
                  <a:pt x="1872" y="17"/>
                </a:cubicBezTo>
                <a:close/>
                <a:moveTo>
                  <a:pt x="2802" y="17"/>
                </a:moveTo>
                <a:cubicBezTo>
                  <a:pt x="2760" y="17"/>
                  <a:pt x="2731" y="4046"/>
                  <a:pt x="2731" y="9340"/>
                </a:cubicBezTo>
                <a:cubicBezTo>
                  <a:pt x="2731" y="14634"/>
                  <a:pt x="2760" y="18663"/>
                  <a:pt x="2802" y="18663"/>
                </a:cubicBezTo>
                <a:cubicBezTo>
                  <a:pt x="2843" y="18663"/>
                  <a:pt x="2887" y="16849"/>
                  <a:pt x="2901" y="14633"/>
                </a:cubicBezTo>
                <a:lnTo>
                  <a:pt x="2927" y="10603"/>
                </a:lnTo>
                <a:lnTo>
                  <a:pt x="3276" y="10603"/>
                </a:lnTo>
                <a:lnTo>
                  <a:pt x="3629" y="10603"/>
                </a:lnTo>
                <a:lnTo>
                  <a:pt x="3652" y="14633"/>
                </a:lnTo>
                <a:cubicBezTo>
                  <a:pt x="3665" y="16849"/>
                  <a:pt x="3710" y="18663"/>
                  <a:pt x="3750" y="18663"/>
                </a:cubicBezTo>
                <a:cubicBezTo>
                  <a:pt x="3792" y="18663"/>
                  <a:pt x="3822" y="14634"/>
                  <a:pt x="3822" y="9340"/>
                </a:cubicBezTo>
                <a:cubicBezTo>
                  <a:pt x="3822" y="4046"/>
                  <a:pt x="3792" y="17"/>
                  <a:pt x="3750" y="17"/>
                </a:cubicBezTo>
                <a:cubicBezTo>
                  <a:pt x="3710" y="17"/>
                  <a:pt x="3665" y="1831"/>
                  <a:pt x="3652" y="4047"/>
                </a:cubicBezTo>
                <a:lnTo>
                  <a:pt x="3629" y="8078"/>
                </a:lnTo>
                <a:lnTo>
                  <a:pt x="3276" y="8078"/>
                </a:lnTo>
                <a:lnTo>
                  <a:pt x="2927" y="8078"/>
                </a:lnTo>
                <a:lnTo>
                  <a:pt x="2901" y="4047"/>
                </a:lnTo>
                <a:cubicBezTo>
                  <a:pt x="2887" y="1831"/>
                  <a:pt x="2843" y="17"/>
                  <a:pt x="2802" y="17"/>
                </a:cubicBezTo>
                <a:close/>
                <a:moveTo>
                  <a:pt x="4774" y="17"/>
                </a:moveTo>
                <a:cubicBezTo>
                  <a:pt x="4616" y="24"/>
                  <a:pt x="4445" y="296"/>
                  <a:pt x="4394" y="648"/>
                </a:cubicBezTo>
                <a:cubicBezTo>
                  <a:pt x="4255" y="1608"/>
                  <a:pt x="4135" y="5644"/>
                  <a:pt x="4135" y="9340"/>
                </a:cubicBezTo>
                <a:cubicBezTo>
                  <a:pt x="4135" y="13037"/>
                  <a:pt x="4255" y="17023"/>
                  <a:pt x="4394" y="17983"/>
                </a:cubicBezTo>
                <a:cubicBezTo>
                  <a:pt x="4559" y="19125"/>
                  <a:pt x="5017" y="18696"/>
                  <a:pt x="5163" y="17255"/>
                </a:cubicBezTo>
                <a:cubicBezTo>
                  <a:pt x="5276" y="16146"/>
                  <a:pt x="5306" y="14601"/>
                  <a:pt x="5306" y="9826"/>
                </a:cubicBezTo>
                <a:cubicBezTo>
                  <a:pt x="5306" y="2230"/>
                  <a:pt x="5185" y="-2"/>
                  <a:pt x="4774" y="17"/>
                </a:cubicBezTo>
                <a:close/>
                <a:moveTo>
                  <a:pt x="6201" y="17"/>
                </a:moveTo>
                <a:cubicBezTo>
                  <a:pt x="6039" y="-77"/>
                  <a:pt x="5869" y="375"/>
                  <a:pt x="5763" y="1425"/>
                </a:cubicBezTo>
                <a:cubicBezTo>
                  <a:pt x="5569" y="3326"/>
                  <a:pt x="5552" y="15305"/>
                  <a:pt x="5740" y="17352"/>
                </a:cubicBezTo>
                <a:cubicBezTo>
                  <a:pt x="5901" y="19101"/>
                  <a:pt x="6387" y="19033"/>
                  <a:pt x="6567" y="17255"/>
                </a:cubicBezTo>
                <a:cubicBezTo>
                  <a:pt x="6757" y="15389"/>
                  <a:pt x="6773" y="4754"/>
                  <a:pt x="6590" y="1911"/>
                </a:cubicBezTo>
                <a:cubicBezTo>
                  <a:pt x="6515" y="755"/>
                  <a:pt x="6363" y="111"/>
                  <a:pt x="6201" y="17"/>
                </a:cubicBezTo>
                <a:close/>
                <a:moveTo>
                  <a:pt x="7140" y="17"/>
                </a:moveTo>
                <a:cubicBezTo>
                  <a:pt x="7047" y="17"/>
                  <a:pt x="7024" y="1715"/>
                  <a:pt x="7024" y="9340"/>
                </a:cubicBezTo>
                <a:lnTo>
                  <a:pt x="7024" y="18663"/>
                </a:lnTo>
                <a:lnTo>
                  <a:pt x="7493" y="18663"/>
                </a:lnTo>
                <a:cubicBezTo>
                  <a:pt x="8026" y="18663"/>
                  <a:pt x="8131" y="17214"/>
                  <a:pt x="7627" y="16818"/>
                </a:cubicBezTo>
                <a:lnTo>
                  <a:pt x="7296" y="16527"/>
                </a:lnTo>
                <a:lnTo>
                  <a:pt x="7274" y="8272"/>
                </a:lnTo>
                <a:cubicBezTo>
                  <a:pt x="7256" y="1688"/>
                  <a:pt x="7231" y="17"/>
                  <a:pt x="7140" y="17"/>
                </a:cubicBezTo>
                <a:close/>
                <a:moveTo>
                  <a:pt x="9291" y="17"/>
                </a:moveTo>
                <a:cubicBezTo>
                  <a:pt x="8837" y="17"/>
                  <a:pt x="8741" y="1566"/>
                  <a:pt x="8741" y="9049"/>
                </a:cubicBezTo>
                <a:cubicBezTo>
                  <a:pt x="8741" y="12545"/>
                  <a:pt x="8777" y="16110"/>
                  <a:pt x="8821" y="17012"/>
                </a:cubicBezTo>
                <a:cubicBezTo>
                  <a:pt x="8882" y="18253"/>
                  <a:pt x="8986" y="18663"/>
                  <a:pt x="9246" y="18663"/>
                </a:cubicBezTo>
                <a:cubicBezTo>
                  <a:pt x="9710" y="18663"/>
                  <a:pt x="9832" y="16717"/>
                  <a:pt x="9832" y="9340"/>
                </a:cubicBezTo>
                <a:cubicBezTo>
                  <a:pt x="9832" y="2185"/>
                  <a:pt x="9709" y="17"/>
                  <a:pt x="9291" y="17"/>
                </a:cubicBezTo>
                <a:close/>
                <a:moveTo>
                  <a:pt x="10145" y="17"/>
                </a:moveTo>
                <a:lnTo>
                  <a:pt x="10145" y="9340"/>
                </a:lnTo>
                <a:cubicBezTo>
                  <a:pt x="10145" y="16911"/>
                  <a:pt x="10170" y="18663"/>
                  <a:pt x="10261" y="18663"/>
                </a:cubicBezTo>
                <a:cubicBezTo>
                  <a:pt x="10341" y="18663"/>
                  <a:pt x="10379" y="17462"/>
                  <a:pt x="10395" y="14633"/>
                </a:cubicBezTo>
                <a:cubicBezTo>
                  <a:pt x="10419" y="10643"/>
                  <a:pt x="10423" y="10620"/>
                  <a:pt x="10713" y="10360"/>
                </a:cubicBezTo>
                <a:cubicBezTo>
                  <a:pt x="10874" y="10215"/>
                  <a:pt x="11004" y="9750"/>
                  <a:pt x="11004" y="9340"/>
                </a:cubicBezTo>
                <a:cubicBezTo>
                  <a:pt x="11004" y="8930"/>
                  <a:pt x="10874" y="8465"/>
                  <a:pt x="10713" y="8320"/>
                </a:cubicBezTo>
                <a:cubicBezTo>
                  <a:pt x="10435" y="8070"/>
                  <a:pt x="10418" y="7934"/>
                  <a:pt x="10418" y="5115"/>
                </a:cubicBezTo>
                <a:cubicBezTo>
                  <a:pt x="10418" y="2176"/>
                  <a:pt x="10422" y="2118"/>
                  <a:pt x="10789" y="1862"/>
                </a:cubicBezTo>
                <a:cubicBezTo>
                  <a:pt x="11344" y="1475"/>
                  <a:pt x="11238" y="17"/>
                  <a:pt x="10655" y="17"/>
                </a:cubicBezTo>
                <a:lnTo>
                  <a:pt x="10145" y="17"/>
                </a:lnTo>
                <a:close/>
                <a:moveTo>
                  <a:pt x="12095" y="17"/>
                </a:moveTo>
                <a:cubicBezTo>
                  <a:pt x="11955" y="17"/>
                  <a:pt x="11943" y="690"/>
                  <a:pt x="11943" y="9340"/>
                </a:cubicBezTo>
                <a:cubicBezTo>
                  <a:pt x="11943" y="16911"/>
                  <a:pt x="11963" y="18663"/>
                  <a:pt x="12055" y="18663"/>
                </a:cubicBezTo>
                <a:cubicBezTo>
                  <a:pt x="12134" y="18663"/>
                  <a:pt x="12176" y="17462"/>
                  <a:pt x="12193" y="14633"/>
                </a:cubicBezTo>
                <a:cubicBezTo>
                  <a:pt x="12223" y="9612"/>
                  <a:pt x="12338" y="9664"/>
                  <a:pt x="12484" y="14779"/>
                </a:cubicBezTo>
                <a:cubicBezTo>
                  <a:pt x="12545" y="16931"/>
                  <a:pt x="12629" y="18576"/>
                  <a:pt x="12672" y="18421"/>
                </a:cubicBezTo>
                <a:cubicBezTo>
                  <a:pt x="12715" y="18265"/>
                  <a:pt x="12806" y="16379"/>
                  <a:pt x="12873" y="14196"/>
                </a:cubicBezTo>
                <a:cubicBezTo>
                  <a:pt x="12940" y="12012"/>
                  <a:pt x="13031" y="10092"/>
                  <a:pt x="13074" y="9971"/>
                </a:cubicBezTo>
                <a:cubicBezTo>
                  <a:pt x="13117" y="9851"/>
                  <a:pt x="13164" y="11747"/>
                  <a:pt x="13177" y="14196"/>
                </a:cubicBezTo>
                <a:cubicBezTo>
                  <a:pt x="13194" y="17399"/>
                  <a:pt x="13230" y="18663"/>
                  <a:pt x="13311" y="18663"/>
                </a:cubicBezTo>
                <a:cubicBezTo>
                  <a:pt x="13403" y="18663"/>
                  <a:pt x="13423" y="16918"/>
                  <a:pt x="13423" y="9340"/>
                </a:cubicBezTo>
                <a:cubicBezTo>
                  <a:pt x="13423" y="621"/>
                  <a:pt x="13415" y="17"/>
                  <a:pt x="13271" y="17"/>
                </a:cubicBezTo>
                <a:cubicBezTo>
                  <a:pt x="13147" y="17"/>
                  <a:pt x="13084" y="1200"/>
                  <a:pt x="12949" y="6135"/>
                </a:cubicBezTo>
                <a:cubicBezTo>
                  <a:pt x="12856" y="9517"/>
                  <a:pt x="12752" y="12658"/>
                  <a:pt x="12716" y="13079"/>
                </a:cubicBezTo>
                <a:cubicBezTo>
                  <a:pt x="12641" y="13980"/>
                  <a:pt x="12541" y="11628"/>
                  <a:pt x="12368" y="4873"/>
                </a:cubicBezTo>
                <a:cubicBezTo>
                  <a:pt x="12271" y="1091"/>
                  <a:pt x="12212" y="17"/>
                  <a:pt x="12095" y="17"/>
                </a:cubicBezTo>
                <a:close/>
                <a:moveTo>
                  <a:pt x="13893" y="17"/>
                </a:moveTo>
                <a:cubicBezTo>
                  <a:pt x="13845" y="17"/>
                  <a:pt x="13816" y="3685"/>
                  <a:pt x="13816" y="9340"/>
                </a:cubicBezTo>
                <a:cubicBezTo>
                  <a:pt x="13816" y="14995"/>
                  <a:pt x="13845" y="18663"/>
                  <a:pt x="13893" y="18663"/>
                </a:cubicBezTo>
                <a:cubicBezTo>
                  <a:pt x="13940" y="18663"/>
                  <a:pt x="13973" y="14995"/>
                  <a:pt x="13973" y="9340"/>
                </a:cubicBezTo>
                <a:cubicBezTo>
                  <a:pt x="13973" y="3685"/>
                  <a:pt x="13940" y="17"/>
                  <a:pt x="13893" y="17"/>
                </a:cubicBezTo>
                <a:close/>
                <a:moveTo>
                  <a:pt x="15417" y="17"/>
                </a:moveTo>
                <a:cubicBezTo>
                  <a:pt x="15326" y="17"/>
                  <a:pt x="15297" y="1153"/>
                  <a:pt x="15297" y="5067"/>
                </a:cubicBezTo>
                <a:cubicBezTo>
                  <a:pt x="15297" y="7838"/>
                  <a:pt x="15269" y="10292"/>
                  <a:pt x="15230" y="10554"/>
                </a:cubicBezTo>
                <a:cubicBezTo>
                  <a:pt x="15191" y="10816"/>
                  <a:pt x="15037" y="8664"/>
                  <a:pt x="14890" y="5747"/>
                </a:cubicBezTo>
                <a:cubicBezTo>
                  <a:pt x="14742" y="2830"/>
                  <a:pt x="14563" y="313"/>
                  <a:pt x="14492" y="162"/>
                </a:cubicBezTo>
                <a:cubicBezTo>
                  <a:pt x="14377" y="-80"/>
                  <a:pt x="14362" y="994"/>
                  <a:pt x="14362" y="9292"/>
                </a:cubicBezTo>
                <a:cubicBezTo>
                  <a:pt x="14362" y="17075"/>
                  <a:pt x="14381" y="18663"/>
                  <a:pt x="14478" y="18663"/>
                </a:cubicBezTo>
                <a:cubicBezTo>
                  <a:pt x="14570" y="18663"/>
                  <a:pt x="14595" y="17515"/>
                  <a:pt x="14595" y="13225"/>
                </a:cubicBezTo>
                <a:cubicBezTo>
                  <a:pt x="14595" y="10220"/>
                  <a:pt x="14629" y="7482"/>
                  <a:pt x="14671" y="7203"/>
                </a:cubicBezTo>
                <a:cubicBezTo>
                  <a:pt x="14712" y="6925"/>
                  <a:pt x="14872" y="9407"/>
                  <a:pt x="15024" y="12691"/>
                </a:cubicBezTo>
                <a:cubicBezTo>
                  <a:pt x="15432" y="21491"/>
                  <a:pt x="15534" y="20833"/>
                  <a:pt x="15534" y="9340"/>
                </a:cubicBezTo>
                <a:cubicBezTo>
                  <a:pt x="15534" y="1612"/>
                  <a:pt x="15514" y="17"/>
                  <a:pt x="15417" y="17"/>
                </a:cubicBezTo>
                <a:close/>
                <a:moveTo>
                  <a:pt x="16039" y="17"/>
                </a:moveTo>
                <a:cubicBezTo>
                  <a:pt x="15942" y="17"/>
                  <a:pt x="15923" y="1612"/>
                  <a:pt x="15923" y="9340"/>
                </a:cubicBezTo>
                <a:cubicBezTo>
                  <a:pt x="15923" y="17068"/>
                  <a:pt x="15942" y="18663"/>
                  <a:pt x="16039" y="18663"/>
                </a:cubicBezTo>
                <a:cubicBezTo>
                  <a:pt x="16136" y="18663"/>
                  <a:pt x="16155" y="17068"/>
                  <a:pt x="16155" y="9340"/>
                </a:cubicBezTo>
                <a:cubicBezTo>
                  <a:pt x="16155" y="1612"/>
                  <a:pt x="16136" y="17"/>
                  <a:pt x="16039" y="17"/>
                </a:cubicBezTo>
                <a:close/>
                <a:moveTo>
                  <a:pt x="16992" y="17"/>
                </a:moveTo>
                <a:cubicBezTo>
                  <a:pt x="16815" y="143"/>
                  <a:pt x="16643" y="962"/>
                  <a:pt x="16576" y="2445"/>
                </a:cubicBezTo>
                <a:cubicBezTo>
                  <a:pt x="16450" y="5205"/>
                  <a:pt x="16547" y="7780"/>
                  <a:pt x="16844" y="9437"/>
                </a:cubicBezTo>
                <a:cubicBezTo>
                  <a:pt x="17340" y="12200"/>
                  <a:pt x="17483" y="15168"/>
                  <a:pt x="17193" y="16818"/>
                </a:cubicBezTo>
                <a:cubicBezTo>
                  <a:pt x="17017" y="17817"/>
                  <a:pt x="16705" y="16581"/>
                  <a:pt x="16705" y="14876"/>
                </a:cubicBezTo>
                <a:cubicBezTo>
                  <a:pt x="16705" y="14161"/>
                  <a:pt x="16649" y="13565"/>
                  <a:pt x="16585" y="13565"/>
                </a:cubicBezTo>
                <a:cubicBezTo>
                  <a:pt x="16432" y="13565"/>
                  <a:pt x="16438" y="15663"/>
                  <a:pt x="16594" y="17352"/>
                </a:cubicBezTo>
                <a:cubicBezTo>
                  <a:pt x="16668" y="18165"/>
                  <a:pt x="16851" y="18663"/>
                  <a:pt x="17063" y="18663"/>
                </a:cubicBezTo>
                <a:cubicBezTo>
                  <a:pt x="17355" y="18663"/>
                  <a:pt x="17424" y="18353"/>
                  <a:pt x="17497" y="16624"/>
                </a:cubicBezTo>
                <a:cubicBezTo>
                  <a:pt x="17639" y="13223"/>
                  <a:pt x="17527" y="10733"/>
                  <a:pt x="17135" y="8660"/>
                </a:cubicBezTo>
                <a:cubicBezTo>
                  <a:pt x="16742" y="6588"/>
                  <a:pt x="16634" y="4902"/>
                  <a:pt x="16781" y="2979"/>
                </a:cubicBezTo>
                <a:cubicBezTo>
                  <a:pt x="16917" y="1202"/>
                  <a:pt x="17154" y="1414"/>
                  <a:pt x="17269" y="3416"/>
                </a:cubicBezTo>
                <a:cubicBezTo>
                  <a:pt x="17364" y="5069"/>
                  <a:pt x="17564" y="5754"/>
                  <a:pt x="17564" y="4436"/>
                </a:cubicBezTo>
                <a:cubicBezTo>
                  <a:pt x="17564" y="4073"/>
                  <a:pt x="17507" y="2924"/>
                  <a:pt x="17439" y="1862"/>
                </a:cubicBezTo>
                <a:cubicBezTo>
                  <a:pt x="17350" y="491"/>
                  <a:pt x="17168" y="-109"/>
                  <a:pt x="16992" y="17"/>
                </a:cubicBezTo>
                <a:close/>
                <a:moveTo>
                  <a:pt x="18266" y="17"/>
                </a:moveTo>
                <a:cubicBezTo>
                  <a:pt x="17736" y="17"/>
                  <a:pt x="17502" y="1320"/>
                  <a:pt x="17935" y="1862"/>
                </a:cubicBezTo>
                <a:lnTo>
                  <a:pt x="18150" y="2153"/>
                </a:lnTo>
                <a:lnTo>
                  <a:pt x="18172" y="10408"/>
                </a:lnTo>
                <a:cubicBezTo>
                  <a:pt x="18190" y="16894"/>
                  <a:pt x="18214" y="18663"/>
                  <a:pt x="18302" y="18663"/>
                </a:cubicBezTo>
                <a:cubicBezTo>
                  <a:pt x="18389" y="18663"/>
                  <a:pt x="18418" y="16894"/>
                  <a:pt x="18436" y="10408"/>
                </a:cubicBezTo>
                <a:cubicBezTo>
                  <a:pt x="18457" y="2563"/>
                  <a:pt x="18471" y="2119"/>
                  <a:pt x="18637" y="1862"/>
                </a:cubicBezTo>
                <a:cubicBezTo>
                  <a:pt x="19028" y="1259"/>
                  <a:pt x="18777" y="17"/>
                  <a:pt x="18266" y="17"/>
                </a:cubicBezTo>
                <a:close/>
                <a:moveTo>
                  <a:pt x="19125" y="17"/>
                </a:moveTo>
                <a:lnTo>
                  <a:pt x="19125" y="9340"/>
                </a:lnTo>
                <a:cubicBezTo>
                  <a:pt x="19125" y="14615"/>
                  <a:pt x="19155" y="18663"/>
                  <a:pt x="19196" y="18663"/>
                </a:cubicBezTo>
                <a:cubicBezTo>
                  <a:pt x="19237" y="18663"/>
                  <a:pt x="19281" y="17053"/>
                  <a:pt x="19295" y="15070"/>
                </a:cubicBezTo>
                <a:cubicBezTo>
                  <a:pt x="19318" y="11568"/>
                  <a:pt x="19325" y="11477"/>
                  <a:pt x="19590" y="11477"/>
                </a:cubicBezTo>
                <a:cubicBezTo>
                  <a:pt x="19802" y="11477"/>
                  <a:pt x="19866" y="11805"/>
                  <a:pt x="19885" y="13128"/>
                </a:cubicBezTo>
                <a:cubicBezTo>
                  <a:pt x="19943" y="17328"/>
                  <a:pt x="19990" y="18663"/>
                  <a:pt x="20082" y="18663"/>
                </a:cubicBezTo>
                <a:cubicBezTo>
                  <a:pt x="20191" y="18663"/>
                  <a:pt x="20169" y="12150"/>
                  <a:pt x="20055" y="10603"/>
                </a:cubicBezTo>
                <a:cubicBezTo>
                  <a:pt x="20019" y="10120"/>
                  <a:pt x="20024" y="9150"/>
                  <a:pt x="20064" y="8466"/>
                </a:cubicBezTo>
                <a:cubicBezTo>
                  <a:pt x="20104" y="7782"/>
                  <a:pt x="20135" y="6178"/>
                  <a:pt x="20135" y="4921"/>
                </a:cubicBezTo>
                <a:cubicBezTo>
                  <a:pt x="20137" y="1887"/>
                  <a:pt x="19876" y="17"/>
                  <a:pt x="19456" y="17"/>
                </a:cubicBezTo>
                <a:lnTo>
                  <a:pt x="19125" y="17"/>
                </a:lnTo>
                <a:close/>
                <a:moveTo>
                  <a:pt x="20439" y="17"/>
                </a:moveTo>
                <a:cubicBezTo>
                  <a:pt x="20321" y="17"/>
                  <a:pt x="20335" y="835"/>
                  <a:pt x="20569" y="6135"/>
                </a:cubicBezTo>
                <a:cubicBezTo>
                  <a:pt x="20730" y="9786"/>
                  <a:pt x="20842" y="13548"/>
                  <a:pt x="20842" y="15458"/>
                </a:cubicBezTo>
                <a:cubicBezTo>
                  <a:pt x="20842" y="17221"/>
                  <a:pt x="20875" y="18663"/>
                  <a:pt x="20918" y="18663"/>
                </a:cubicBezTo>
                <a:cubicBezTo>
                  <a:pt x="20961" y="18663"/>
                  <a:pt x="20998" y="17301"/>
                  <a:pt x="20998" y="15653"/>
                </a:cubicBezTo>
                <a:cubicBezTo>
                  <a:pt x="20998" y="14004"/>
                  <a:pt x="21086" y="10764"/>
                  <a:pt x="21195" y="8417"/>
                </a:cubicBezTo>
                <a:cubicBezTo>
                  <a:pt x="21512" y="1615"/>
                  <a:pt x="21557" y="17"/>
                  <a:pt x="21428" y="17"/>
                </a:cubicBezTo>
                <a:cubicBezTo>
                  <a:pt x="21366" y="17"/>
                  <a:pt x="21243" y="1793"/>
                  <a:pt x="21155" y="3950"/>
                </a:cubicBezTo>
                <a:cubicBezTo>
                  <a:pt x="21021" y="7235"/>
                  <a:pt x="20978" y="7683"/>
                  <a:pt x="20882" y="6815"/>
                </a:cubicBezTo>
                <a:cubicBezTo>
                  <a:pt x="20819" y="6245"/>
                  <a:pt x="20725" y="4469"/>
                  <a:pt x="20672" y="2882"/>
                </a:cubicBezTo>
                <a:cubicBezTo>
                  <a:pt x="20612" y="1088"/>
                  <a:pt x="20525" y="17"/>
                  <a:pt x="20439" y="17"/>
                </a:cubicBezTo>
                <a:close/>
                <a:moveTo>
                  <a:pt x="6125" y="1716"/>
                </a:moveTo>
                <a:cubicBezTo>
                  <a:pt x="6385" y="1716"/>
                  <a:pt x="6554" y="4734"/>
                  <a:pt x="6554" y="9340"/>
                </a:cubicBezTo>
                <a:cubicBezTo>
                  <a:pt x="6554" y="11465"/>
                  <a:pt x="6500" y="14033"/>
                  <a:pt x="6433" y="15070"/>
                </a:cubicBezTo>
                <a:cubicBezTo>
                  <a:pt x="6283" y="17406"/>
                  <a:pt x="5966" y="17538"/>
                  <a:pt x="5856" y="15313"/>
                </a:cubicBezTo>
                <a:cubicBezTo>
                  <a:pt x="5812" y="14410"/>
                  <a:pt x="5776" y="11734"/>
                  <a:pt x="5776" y="9340"/>
                </a:cubicBezTo>
                <a:cubicBezTo>
                  <a:pt x="5776" y="3966"/>
                  <a:pt x="5879" y="1716"/>
                  <a:pt x="6125" y="1716"/>
                </a:cubicBezTo>
                <a:close/>
                <a:moveTo>
                  <a:pt x="19617" y="1765"/>
                </a:moveTo>
                <a:cubicBezTo>
                  <a:pt x="19764" y="2021"/>
                  <a:pt x="19903" y="3371"/>
                  <a:pt x="19903" y="5601"/>
                </a:cubicBezTo>
                <a:cubicBezTo>
                  <a:pt x="19903" y="6697"/>
                  <a:pt x="19839" y="7982"/>
                  <a:pt x="19755" y="8466"/>
                </a:cubicBezTo>
                <a:cubicBezTo>
                  <a:pt x="19410" y="10472"/>
                  <a:pt x="19247" y="9076"/>
                  <a:pt x="19295" y="4533"/>
                </a:cubicBezTo>
                <a:cubicBezTo>
                  <a:pt x="19318" y="2343"/>
                  <a:pt x="19470" y="1509"/>
                  <a:pt x="19617" y="1765"/>
                </a:cubicBezTo>
                <a:close/>
                <a:moveTo>
                  <a:pt x="4685" y="1813"/>
                </a:moveTo>
                <a:cubicBezTo>
                  <a:pt x="4822" y="1725"/>
                  <a:pt x="4976" y="2598"/>
                  <a:pt x="5056" y="4241"/>
                </a:cubicBezTo>
                <a:cubicBezTo>
                  <a:pt x="5178" y="6751"/>
                  <a:pt x="5142" y="13769"/>
                  <a:pt x="4998" y="15653"/>
                </a:cubicBezTo>
                <a:cubicBezTo>
                  <a:pt x="4859" y="17470"/>
                  <a:pt x="4549" y="17277"/>
                  <a:pt x="4452" y="15313"/>
                </a:cubicBezTo>
                <a:cubicBezTo>
                  <a:pt x="4338" y="12990"/>
                  <a:pt x="4349" y="4882"/>
                  <a:pt x="4470" y="3076"/>
                </a:cubicBezTo>
                <a:cubicBezTo>
                  <a:pt x="4523" y="2295"/>
                  <a:pt x="4602" y="1867"/>
                  <a:pt x="4685" y="1813"/>
                </a:cubicBezTo>
                <a:close/>
                <a:moveTo>
                  <a:pt x="9210" y="1813"/>
                </a:moveTo>
                <a:cubicBezTo>
                  <a:pt x="9348" y="1725"/>
                  <a:pt x="9501" y="2596"/>
                  <a:pt x="9577" y="4241"/>
                </a:cubicBezTo>
                <a:cubicBezTo>
                  <a:pt x="9713" y="7173"/>
                  <a:pt x="9701" y="12805"/>
                  <a:pt x="9555" y="15070"/>
                </a:cubicBezTo>
                <a:cubicBezTo>
                  <a:pt x="9404" y="17406"/>
                  <a:pt x="9087" y="17538"/>
                  <a:pt x="8978" y="15313"/>
                </a:cubicBezTo>
                <a:cubicBezTo>
                  <a:pt x="8863" y="12990"/>
                  <a:pt x="8879" y="4882"/>
                  <a:pt x="9000" y="3076"/>
                </a:cubicBezTo>
                <a:cubicBezTo>
                  <a:pt x="9053" y="2292"/>
                  <a:pt x="9128" y="1867"/>
                  <a:pt x="9210" y="1813"/>
                </a:cubicBezTo>
                <a:close/>
              </a:path>
            </a:pathLst>
          </a:custGeom>
          <a:ln w="12700">
            <a:miter lim="400000"/>
          </a:ln>
        </p:spPr>
      </p:pic>
      <p:sp>
        <p:nvSpPr>
          <p:cNvPr id="358" name="Analogies"/>
          <p:cNvSpPr txBox="1"/>
          <p:nvPr/>
        </p:nvSpPr>
        <p:spPr>
          <a:xfrm>
            <a:off x="4863084" y="174749"/>
            <a:ext cx="2465833" cy="7899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lgn="ctr" defTabSz="457200">
              <a:defRPr sz="4000">
                <a:uFill>
                  <a:solidFill>
                    <a:srgbClr val="000000"/>
                  </a:solidFill>
                </a:uFill>
                <a:latin typeface="Avenir Black"/>
                <a:ea typeface="Avenir Black"/>
                <a:cs typeface="Avenir Black"/>
                <a:sym typeface="Avenir Black"/>
              </a:defRPr>
            </a:lvl1pPr>
          </a:lstStyle>
          <a:p>
            <a:pPr/>
            <a:r>
              <a:t>Analogies</a:t>
            </a:r>
          </a:p>
        </p:txBody>
      </p:sp>
      <p:sp>
        <p:nvSpPr>
          <p:cNvPr id="359" name="Any others?"/>
          <p:cNvSpPr txBox="1"/>
          <p:nvPr/>
        </p:nvSpPr>
        <p:spPr>
          <a:xfrm>
            <a:off x="1599182" y="1382147"/>
            <a:ext cx="1896467" cy="5486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defTabSz="457200">
              <a:defRPr sz="2600">
                <a:uFill>
                  <a:solidFill>
                    <a:srgbClr val="000000"/>
                  </a:solidFill>
                </a:uFill>
                <a:latin typeface="Avenir Medium"/>
                <a:ea typeface="Avenir Medium"/>
                <a:cs typeface="Avenir Medium"/>
                <a:sym typeface="Avenir Medium"/>
              </a:defRPr>
            </a:lvl1pPr>
          </a:lstStyle>
          <a:p>
            <a:pPr/>
            <a:r>
              <a:t>Any others?</a:t>
            </a:r>
          </a:p>
        </p:txBody>
      </p:sp>
    </p:spTree>
  </p:cSld>
  <p:clrMapOvr>
    <a:masterClrMapping/>
  </p:clrMapOvr>
  <p:transition xmlns:p14="http://schemas.microsoft.com/office/powerpoint/2010/main" spd="med" advClick="1"/>
</p:sld>
</file>

<file path=ppt/slides/slide3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61" name="Image" descr="Image"/>
          <p:cNvPicPr>
            <a:picLocks noChangeAspect="1"/>
          </p:cNvPicPr>
          <p:nvPr/>
        </p:nvPicPr>
        <p:blipFill>
          <a:blip r:embed="rId2">
            <a:extLst/>
          </a:blip>
          <a:srcRect l="30439" t="14516" r="30438" b="14566"/>
          <a:stretch>
            <a:fillRect/>
          </a:stretch>
        </p:blipFill>
        <p:spPr>
          <a:xfrm>
            <a:off x="274292" y="174785"/>
            <a:ext cx="834563" cy="789870"/>
          </a:xfrm>
          <a:custGeom>
            <a:avLst/>
            <a:gdLst/>
            <a:ahLst/>
            <a:cxnLst>
              <a:cxn ang="0">
                <a:pos x="wd2" y="hd2"/>
              </a:cxn>
              <a:cxn ang="5400000">
                <a:pos x="wd2" y="hd2"/>
              </a:cxn>
              <a:cxn ang="10800000">
                <a:pos x="wd2" y="hd2"/>
              </a:cxn>
              <a:cxn ang="16200000">
                <a:pos x="wd2" y="hd2"/>
              </a:cxn>
            </a:cxnLst>
            <a:rect l="0" t="0" r="r" b="b"/>
            <a:pathLst>
              <a:path w="21400" h="21559" fill="norm" stroke="1" extrusionOk="0">
                <a:moveTo>
                  <a:pt x="10707" y="0"/>
                </a:moveTo>
                <a:cubicBezTo>
                  <a:pt x="10598" y="0"/>
                  <a:pt x="9872" y="773"/>
                  <a:pt x="9424" y="1365"/>
                </a:cubicBezTo>
                <a:cubicBezTo>
                  <a:pt x="8479" y="2616"/>
                  <a:pt x="7842" y="3872"/>
                  <a:pt x="7369" y="5405"/>
                </a:cubicBezTo>
                <a:cubicBezTo>
                  <a:pt x="7235" y="5838"/>
                  <a:pt x="7150" y="5951"/>
                  <a:pt x="7094" y="5795"/>
                </a:cubicBezTo>
                <a:cubicBezTo>
                  <a:pt x="7067" y="5721"/>
                  <a:pt x="6969" y="5765"/>
                  <a:pt x="6595" y="6012"/>
                </a:cubicBezTo>
                <a:cubicBezTo>
                  <a:pt x="5159" y="6960"/>
                  <a:pt x="4047" y="8328"/>
                  <a:pt x="3410" y="9933"/>
                </a:cubicBezTo>
                <a:cubicBezTo>
                  <a:pt x="3006" y="10952"/>
                  <a:pt x="2813" y="12067"/>
                  <a:pt x="2738" y="13822"/>
                </a:cubicBezTo>
                <a:cubicBezTo>
                  <a:pt x="2729" y="14045"/>
                  <a:pt x="2699" y="14125"/>
                  <a:pt x="2637" y="14125"/>
                </a:cubicBezTo>
                <a:cubicBezTo>
                  <a:pt x="2515" y="14125"/>
                  <a:pt x="1747" y="15209"/>
                  <a:pt x="1304" y="15999"/>
                </a:cubicBezTo>
                <a:cubicBezTo>
                  <a:pt x="841" y="16823"/>
                  <a:pt x="463" y="17757"/>
                  <a:pt x="194" y="18751"/>
                </a:cubicBezTo>
                <a:cubicBezTo>
                  <a:pt x="-89" y="19797"/>
                  <a:pt x="-100" y="19750"/>
                  <a:pt x="418" y="19910"/>
                </a:cubicBezTo>
                <a:cubicBezTo>
                  <a:pt x="2125" y="20438"/>
                  <a:pt x="3892" y="20535"/>
                  <a:pt x="5710" y="20191"/>
                </a:cubicBezTo>
                <a:cubicBezTo>
                  <a:pt x="6267" y="20086"/>
                  <a:pt x="6272" y="20077"/>
                  <a:pt x="6382" y="20202"/>
                </a:cubicBezTo>
                <a:cubicBezTo>
                  <a:pt x="6556" y="20401"/>
                  <a:pt x="7683" y="20996"/>
                  <a:pt x="8285" y="21199"/>
                </a:cubicBezTo>
                <a:cubicBezTo>
                  <a:pt x="8763" y="21360"/>
                  <a:pt x="8980" y="21408"/>
                  <a:pt x="9658" y="21535"/>
                </a:cubicBezTo>
                <a:cubicBezTo>
                  <a:pt x="10009" y="21600"/>
                  <a:pt x="12003" y="21522"/>
                  <a:pt x="12365" y="21426"/>
                </a:cubicBezTo>
                <a:cubicBezTo>
                  <a:pt x="13307" y="21179"/>
                  <a:pt x="14267" y="20756"/>
                  <a:pt x="15001" y="20256"/>
                </a:cubicBezTo>
                <a:cubicBezTo>
                  <a:pt x="15326" y="20035"/>
                  <a:pt x="15449" y="19982"/>
                  <a:pt x="15449" y="20072"/>
                </a:cubicBezTo>
                <a:cubicBezTo>
                  <a:pt x="15449" y="20160"/>
                  <a:pt x="16047" y="20270"/>
                  <a:pt x="16955" y="20354"/>
                </a:cubicBezTo>
                <a:cubicBezTo>
                  <a:pt x="18248" y="20474"/>
                  <a:pt x="19658" y="20317"/>
                  <a:pt x="20975" y="19910"/>
                </a:cubicBezTo>
                <a:cubicBezTo>
                  <a:pt x="21500" y="19747"/>
                  <a:pt x="21490" y="19790"/>
                  <a:pt x="21209" y="18751"/>
                </a:cubicBezTo>
                <a:cubicBezTo>
                  <a:pt x="20741" y="17022"/>
                  <a:pt x="20015" y="15608"/>
                  <a:pt x="18889" y="14212"/>
                </a:cubicBezTo>
                <a:cubicBezTo>
                  <a:pt x="18655" y="13923"/>
                  <a:pt x="18540" y="13731"/>
                  <a:pt x="18563" y="13670"/>
                </a:cubicBezTo>
                <a:cubicBezTo>
                  <a:pt x="18582" y="13619"/>
                  <a:pt x="18598" y="13294"/>
                  <a:pt x="18594" y="12945"/>
                </a:cubicBezTo>
                <a:cubicBezTo>
                  <a:pt x="18569" y="10907"/>
                  <a:pt x="17775" y="8906"/>
                  <a:pt x="16385" y="7377"/>
                </a:cubicBezTo>
                <a:cubicBezTo>
                  <a:pt x="15769" y="6698"/>
                  <a:pt x="15423" y="6400"/>
                  <a:pt x="14564" y="5849"/>
                </a:cubicBezTo>
                <a:cubicBezTo>
                  <a:pt x="14070" y="5533"/>
                  <a:pt x="13941" y="5429"/>
                  <a:pt x="13963" y="5340"/>
                </a:cubicBezTo>
                <a:cubicBezTo>
                  <a:pt x="13978" y="5278"/>
                  <a:pt x="13899" y="4980"/>
                  <a:pt x="13790" y="4680"/>
                </a:cubicBezTo>
                <a:cubicBezTo>
                  <a:pt x="13394" y="3587"/>
                  <a:pt x="12829" y="2517"/>
                  <a:pt x="12152" y="1592"/>
                </a:cubicBezTo>
                <a:cubicBezTo>
                  <a:pt x="11759" y="1056"/>
                  <a:pt x="10798" y="0"/>
                  <a:pt x="10707" y="0"/>
                </a:cubicBezTo>
                <a:close/>
                <a:moveTo>
                  <a:pt x="10676" y="1896"/>
                </a:moveTo>
                <a:lnTo>
                  <a:pt x="10971" y="2242"/>
                </a:lnTo>
                <a:cubicBezTo>
                  <a:pt x="11544" y="2906"/>
                  <a:pt x="12554" y="4728"/>
                  <a:pt x="12427" y="4864"/>
                </a:cubicBezTo>
                <a:cubicBezTo>
                  <a:pt x="12395" y="4898"/>
                  <a:pt x="12024" y="4890"/>
                  <a:pt x="11490" y="4842"/>
                </a:cubicBezTo>
                <a:cubicBezTo>
                  <a:pt x="10790" y="4779"/>
                  <a:pt x="10472" y="4773"/>
                  <a:pt x="9923" y="4831"/>
                </a:cubicBezTo>
                <a:cubicBezTo>
                  <a:pt x="9543" y="4872"/>
                  <a:pt x="9189" y="4924"/>
                  <a:pt x="9139" y="4940"/>
                </a:cubicBezTo>
                <a:cubicBezTo>
                  <a:pt x="9033" y="4972"/>
                  <a:pt x="8977" y="4922"/>
                  <a:pt x="8977" y="4799"/>
                </a:cubicBezTo>
                <a:cubicBezTo>
                  <a:pt x="8977" y="4685"/>
                  <a:pt x="9447" y="3689"/>
                  <a:pt x="9709" y="3250"/>
                </a:cubicBezTo>
                <a:cubicBezTo>
                  <a:pt x="9821" y="3063"/>
                  <a:pt x="10080" y="2685"/>
                  <a:pt x="10289" y="2405"/>
                </a:cubicBezTo>
                <a:lnTo>
                  <a:pt x="10676" y="1896"/>
                </a:lnTo>
                <a:close/>
                <a:moveTo>
                  <a:pt x="10646" y="6174"/>
                </a:moveTo>
                <a:cubicBezTo>
                  <a:pt x="11588" y="6171"/>
                  <a:pt x="12157" y="6265"/>
                  <a:pt x="12742" y="6510"/>
                </a:cubicBezTo>
                <a:cubicBezTo>
                  <a:pt x="13119" y="6668"/>
                  <a:pt x="13197" y="6735"/>
                  <a:pt x="13119" y="6835"/>
                </a:cubicBezTo>
                <a:cubicBezTo>
                  <a:pt x="13077" y="6888"/>
                  <a:pt x="13080" y="7053"/>
                  <a:pt x="13129" y="7366"/>
                </a:cubicBezTo>
                <a:cubicBezTo>
                  <a:pt x="13221" y="7961"/>
                  <a:pt x="13222" y="9742"/>
                  <a:pt x="13129" y="10193"/>
                </a:cubicBezTo>
                <a:cubicBezTo>
                  <a:pt x="13058" y="10538"/>
                  <a:pt x="12987" y="10658"/>
                  <a:pt x="12925" y="10551"/>
                </a:cubicBezTo>
                <a:cubicBezTo>
                  <a:pt x="12809" y="10350"/>
                  <a:pt x="10100" y="10252"/>
                  <a:pt x="9048" y="10410"/>
                </a:cubicBezTo>
                <a:cubicBezTo>
                  <a:pt x="8352" y="10515"/>
                  <a:pt x="8307" y="10487"/>
                  <a:pt x="8244" y="9944"/>
                </a:cubicBezTo>
                <a:cubicBezTo>
                  <a:pt x="8167" y="9275"/>
                  <a:pt x="8200" y="7814"/>
                  <a:pt x="8305" y="7182"/>
                </a:cubicBezTo>
                <a:cubicBezTo>
                  <a:pt x="8413" y="6533"/>
                  <a:pt x="8487" y="6335"/>
                  <a:pt x="8590" y="6424"/>
                </a:cubicBezTo>
                <a:cubicBezTo>
                  <a:pt x="8634" y="6462"/>
                  <a:pt x="8843" y="6426"/>
                  <a:pt x="9201" y="6326"/>
                </a:cubicBezTo>
                <a:cubicBezTo>
                  <a:pt x="9666" y="6196"/>
                  <a:pt x="9886" y="6177"/>
                  <a:pt x="10646" y="6174"/>
                </a:cubicBezTo>
                <a:close/>
                <a:moveTo>
                  <a:pt x="14533" y="7615"/>
                </a:moveTo>
                <a:cubicBezTo>
                  <a:pt x="14614" y="7552"/>
                  <a:pt x="14684" y="7592"/>
                  <a:pt x="14981" y="7843"/>
                </a:cubicBezTo>
                <a:cubicBezTo>
                  <a:pt x="15586" y="8355"/>
                  <a:pt x="16239" y="9233"/>
                  <a:pt x="16629" y="10074"/>
                </a:cubicBezTo>
                <a:cubicBezTo>
                  <a:pt x="16983" y="10836"/>
                  <a:pt x="17287" y="11903"/>
                  <a:pt x="17250" y="12241"/>
                </a:cubicBezTo>
                <a:cubicBezTo>
                  <a:pt x="17240" y="12336"/>
                  <a:pt x="17197" y="12418"/>
                  <a:pt x="17148" y="12425"/>
                </a:cubicBezTo>
                <a:cubicBezTo>
                  <a:pt x="17101" y="12431"/>
                  <a:pt x="16852" y="12291"/>
                  <a:pt x="16599" y="12121"/>
                </a:cubicBezTo>
                <a:cubicBezTo>
                  <a:pt x="15951" y="11688"/>
                  <a:pt x="14637" y="11026"/>
                  <a:pt x="14482" y="11049"/>
                </a:cubicBezTo>
                <a:cubicBezTo>
                  <a:pt x="14306" y="11075"/>
                  <a:pt x="14297" y="10924"/>
                  <a:pt x="14421" y="10291"/>
                </a:cubicBezTo>
                <a:cubicBezTo>
                  <a:pt x="14551" y="9632"/>
                  <a:pt x="14582" y="8814"/>
                  <a:pt x="14503" y="8189"/>
                </a:cubicBezTo>
                <a:cubicBezTo>
                  <a:pt x="14447" y="7749"/>
                  <a:pt x="14448" y="7682"/>
                  <a:pt x="14533" y="7615"/>
                </a:cubicBezTo>
                <a:close/>
                <a:moveTo>
                  <a:pt x="6697" y="7637"/>
                </a:moveTo>
                <a:cubicBezTo>
                  <a:pt x="6906" y="7531"/>
                  <a:pt x="6912" y="7765"/>
                  <a:pt x="6901" y="8655"/>
                </a:cubicBezTo>
                <a:cubicBezTo>
                  <a:pt x="6887" y="9783"/>
                  <a:pt x="6980" y="10653"/>
                  <a:pt x="7125" y="10767"/>
                </a:cubicBezTo>
                <a:cubicBezTo>
                  <a:pt x="7206" y="10831"/>
                  <a:pt x="7180" y="10859"/>
                  <a:pt x="6931" y="10973"/>
                </a:cubicBezTo>
                <a:cubicBezTo>
                  <a:pt x="6773" y="11046"/>
                  <a:pt x="6305" y="11280"/>
                  <a:pt x="5893" y="11493"/>
                </a:cubicBezTo>
                <a:cubicBezTo>
                  <a:pt x="5481" y="11707"/>
                  <a:pt x="4932" y="12036"/>
                  <a:pt x="4672" y="12219"/>
                </a:cubicBezTo>
                <a:cubicBezTo>
                  <a:pt x="4412" y="12402"/>
                  <a:pt x="4180" y="12529"/>
                  <a:pt x="4163" y="12511"/>
                </a:cubicBezTo>
                <a:cubicBezTo>
                  <a:pt x="4059" y="12401"/>
                  <a:pt x="4220" y="11473"/>
                  <a:pt x="4458" y="10800"/>
                </a:cubicBezTo>
                <a:cubicBezTo>
                  <a:pt x="4604" y="10387"/>
                  <a:pt x="4914" y="9738"/>
                  <a:pt x="5130" y="9370"/>
                </a:cubicBezTo>
                <a:cubicBezTo>
                  <a:pt x="5359" y="8980"/>
                  <a:pt x="6085" y="8111"/>
                  <a:pt x="6412" y="7843"/>
                </a:cubicBezTo>
                <a:cubicBezTo>
                  <a:pt x="6534" y="7743"/>
                  <a:pt x="6627" y="7672"/>
                  <a:pt x="6697" y="7637"/>
                </a:cubicBezTo>
                <a:close/>
                <a:moveTo>
                  <a:pt x="10096" y="11677"/>
                </a:moveTo>
                <a:cubicBezTo>
                  <a:pt x="10686" y="11641"/>
                  <a:pt x="11358" y="11654"/>
                  <a:pt x="11836" y="11731"/>
                </a:cubicBezTo>
                <a:cubicBezTo>
                  <a:pt x="12756" y="11881"/>
                  <a:pt x="12765" y="11899"/>
                  <a:pt x="12477" y="12674"/>
                </a:cubicBezTo>
                <a:cubicBezTo>
                  <a:pt x="12135" y="13594"/>
                  <a:pt x="11610" y="14537"/>
                  <a:pt x="11002" y="15306"/>
                </a:cubicBezTo>
                <a:cubicBezTo>
                  <a:pt x="10862" y="15483"/>
                  <a:pt x="10722" y="15631"/>
                  <a:pt x="10697" y="15631"/>
                </a:cubicBezTo>
                <a:cubicBezTo>
                  <a:pt x="10671" y="15631"/>
                  <a:pt x="10532" y="15483"/>
                  <a:pt x="10391" y="15306"/>
                </a:cubicBezTo>
                <a:cubicBezTo>
                  <a:pt x="9443" y="14117"/>
                  <a:pt x="8567" y="12171"/>
                  <a:pt x="8865" y="11916"/>
                </a:cubicBezTo>
                <a:cubicBezTo>
                  <a:pt x="8999" y="11800"/>
                  <a:pt x="9506" y="11713"/>
                  <a:pt x="10096" y="11677"/>
                </a:cubicBezTo>
                <a:close/>
                <a:moveTo>
                  <a:pt x="14146" y="12316"/>
                </a:moveTo>
                <a:cubicBezTo>
                  <a:pt x="14201" y="12348"/>
                  <a:pt x="14457" y="12473"/>
                  <a:pt x="14726" y="12598"/>
                </a:cubicBezTo>
                <a:cubicBezTo>
                  <a:pt x="15615" y="13010"/>
                  <a:pt x="17094" y="14103"/>
                  <a:pt x="17169" y="14407"/>
                </a:cubicBezTo>
                <a:cubicBezTo>
                  <a:pt x="17245" y="14718"/>
                  <a:pt x="16836" y="15960"/>
                  <a:pt x="16406" y="16725"/>
                </a:cubicBezTo>
                <a:cubicBezTo>
                  <a:pt x="16129" y="17216"/>
                  <a:pt x="15517" y="18040"/>
                  <a:pt x="15195" y="18350"/>
                </a:cubicBezTo>
                <a:cubicBezTo>
                  <a:pt x="15065" y="18474"/>
                  <a:pt x="14929" y="18569"/>
                  <a:pt x="14889" y="18567"/>
                </a:cubicBezTo>
                <a:cubicBezTo>
                  <a:pt x="14765" y="18560"/>
                  <a:pt x="13773" y="18105"/>
                  <a:pt x="13332" y="17852"/>
                </a:cubicBezTo>
                <a:cubicBezTo>
                  <a:pt x="12805" y="17549"/>
                  <a:pt x="12181" y="17115"/>
                  <a:pt x="11887" y="16844"/>
                </a:cubicBezTo>
                <a:lnTo>
                  <a:pt x="11663" y="16638"/>
                </a:lnTo>
                <a:lnTo>
                  <a:pt x="12060" y="16118"/>
                </a:lnTo>
                <a:cubicBezTo>
                  <a:pt x="12276" y="15833"/>
                  <a:pt x="12588" y="15381"/>
                  <a:pt x="12752" y="15111"/>
                </a:cubicBezTo>
                <a:cubicBezTo>
                  <a:pt x="13211" y="14358"/>
                  <a:pt x="13922" y="12821"/>
                  <a:pt x="13922" y="12598"/>
                </a:cubicBezTo>
                <a:cubicBezTo>
                  <a:pt x="13922" y="12394"/>
                  <a:pt x="14038" y="12254"/>
                  <a:pt x="14146" y="12316"/>
                </a:cubicBezTo>
                <a:close/>
                <a:moveTo>
                  <a:pt x="7267" y="12392"/>
                </a:moveTo>
                <a:cubicBezTo>
                  <a:pt x="7423" y="12409"/>
                  <a:pt x="7457" y="12461"/>
                  <a:pt x="7705" y="13118"/>
                </a:cubicBezTo>
                <a:cubicBezTo>
                  <a:pt x="8120" y="14219"/>
                  <a:pt x="8519" y="14946"/>
                  <a:pt x="9343" y="16108"/>
                </a:cubicBezTo>
                <a:cubicBezTo>
                  <a:pt x="9722" y="16641"/>
                  <a:pt x="9740" y="16695"/>
                  <a:pt x="9638" y="16758"/>
                </a:cubicBezTo>
                <a:cubicBezTo>
                  <a:pt x="9578" y="16795"/>
                  <a:pt x="9451" y="16897"/>
                  <a:pt x="9353" y="16985"/>
                </a:cubicBezTo>
                <a:cubicBezTo>
                  <a:pt x="8881" y="17411"/>
                  <a:pt x="7776" y="18065"/>
                  <a:pt x="7053" y="18350"/>
                </a:cubicBezTo>
                <a:cubicBezTo>
                  <a:pt x="6397" y="18609"/>
                  <a:pt x="6449" y="18620"/>
                  <a:pt x="5975" y="18090"/>
                </a:cubicBezTo>
                <a:cubicBezTo>
                  <a:pt x="5489" y="17548"/>
                  <a:pt x="5056" y="16898"/>
                  <a:pt x="4743" y="16238"/>
                </a:cubicBezTo>
                <a:cubicBezTo>
                  <a:pt x="4441" y="15599"/>
                  <a:pt x="4323" y="15229"/>
                  <a:pt x="4275" y="14689"/>
                </a:cubicBezTo>
                <a:cubicBezTo>
                  <a:pt x="4239" y="14280"/>
                  <a:pt x="4250" y="14215"/>
                  <a:pt x="4336" y="14180"/>
                </a:cubicBezTo>
                <a:cubicBezTo>
                  <a:pt x="4390" y="14157"/>
                  <a:pt x="4521" y="14061"/>
                  <a:pt x="4621" y="13963"/>
                </a:cubicBezTo>
                <a:cubicBezTo>
                  <a:pt x="5220" y="13376"/>
                  <a:pt x="6936" y="12356"/>
                  <a:pt x="7267" y="12392"/>
                </a:cubicBezTo>
                <a:close/>
                <a:moveTo>
                  <a:pt x="3095" y="15837"/>
                </a:moveTo>
                <a:cubicBezTo>
                  <a:pt x="3134" y="15863"/>
                  <a:pt x="3299" y="16206"/>
                  <a:pt x="3471" y="16595"/>
                </a:cubicBezTo>
                <a:cubicBezTo>
                  <a:pt x="3907" y="17578"/>
                  <a:pt x="4437" y="18441"/>
                  <a:pt x="4794" y="18762"/>
                </a:cubicBezTo>
                <a:cubicBezTo>
                  <a:pt x="4908" y="18863"/>
                  <a:pt x="4913" y="18864"/>
                  <a:pt x="4743" y="18935"/>
                </a:cubicBezTo>
                <a:cubicBezTo>
                  <a:pt x="4526" y="19026"/>
                  <a:pt x="3015" y="19072"/>
                  <a:pt x="2555" y="19000"/>
                </a:cubicBezTo>
                <a:cubicBezTo>
                  <a:pt x="1500" y="18835"/>
                  <a:pt x="1570" y="18864"/>
                  <a:pt x="1578" y="18664"/>
                </a:cubicBezTo>
                <a:cubicBezTo>
                  <a:pt x="1604" y="18052"/>
                  <a:pt x="2871" y="15690"/>
                  <a:pt x="3095" y="15837"/>
                </a:cubicBezTo>
                <a:close/>
                <a:moveTo>
                  <a:pt x="18400" y="16129"/>
                </a:moveTo>
                <a:cubicBezTo>
                  <a:pt x="18644" y="16111"/>
                  <a:pt x="18646" y="16113"/>
                  <a:pt x="18899" y="16530"/>
                </a:cubicBezTo>
                <a:cubicBezTo>
                  <a:pt x="19336" y="17252"/>
                  <a:pt x="19884" y="18538"/>
                  <a:pt x="19845" y="18751"/>
                </a:cubicBezTo>
                <a:cubicBezTo>
                  <a:pt x="19833" y="18820"/>
                  <a:pt x="19706" y="18859"/>
                  <a:pt x="19397" y="18913"/>
                </a:cubicBezTo>
                <a:cubicBezTo>
                  <a:pt x="18452" y="19079"/>
                  <a:pt x="16838" y="19071"/>
                  <a:pt x="16670" y="18892"/>
                </a:cubicBezTo>
                <a:cubicBezTo>
                  <a:pt x="16640" y="18859"/>
                  <a:pt x="16772" y="18615"/>
                  <a:pt x="16986" y="18307"/>
                </a:cubicBezTo>
                <a:cubicBezTo>
                  <a:pt x="17186" y="18018"/>
                  <a:pt x="17527" y="17412"/>
                  <a:pt x="17749" y="16963"/>
                </a:cubicBezTo>
                <a:lnTo>
                  <a:pt x="18156" y="16151"/>
                </a:lnTo>
                <a:lnTo>
                  <a:pt x="18400" y="16129"/>
                </a:lnTo>
                <a:close/>
                <a:moveTo>
                  <a:pt x="10646" y="17592"/>
                </a:moveTo>
                <a:lnTo>
                  <a:pt x="11063" y="17917"/>
                </a:lnTo>
                <a:cubicBezTo>
                  <a:pt x="12002" y="18656"/>
                  <a:pt x="13148" y="19368"/>
                  <a:pt x="13403" y="19368"/>
                </a:cubicBezTo>
                <a:cubicBezTo>
                  <a:pt x="13466" y="19368"/>
                  <a:pt x="13527" y="19390"/>
                  <a:pt x="13546" y="19422"/>
                </a:cubicBezTo>
                <a:cubicBezTo>
                  <a:pt x="13628" y="19563"/>
                  <a:pt x="12862" y="19918"/>
                  <a:pt x="12050" y="20105"/>
                </a:cubicBezTo>
                <a:cubicBezTo>
                  <a:pt x="11635" y="20201"/>
                  <a:pt x="11310" y="20228"/>
                  <a:pt x="10656" y="20224"/>
                </a:cubicBezTo>
                <a:cubicBezTo>
                  <a:pt x="9735" y="20218"/>
                  <a:pt x="9206" y="20115"/>
                  <a:pt x="8478" y="19823"/>
                </a:cubicBezTo>
                <a:cubicBezTo>
                  <a:pt x="8259" y="19735"/>
                  <a:pt x="8033" y="19656"/>
                  <a:pt x="7969" y="19650"/>
                </a:cubicBezTo>
                <a:cubicBezTo>
                  <a:pt x="7746" y="19628"/>
                  <a:pt x="7875" y="19518"/>
                  <a:pt x="8539" y="19141"/>
                </a:cubicBezTo>
                <a:cubicBezTo>
                  <a:pt x="9286" y="18717"/>
                  <a:pt x="10165" y="18092"/>
                  <a:pt x="10452" y="17787"/>
                </a:cubicBezTo>
                <a:lnTo>
                  <a:pt x="10646" y="17592"/>
                </a:lnTo>
                <a:close/>
              </a:path>
            </a:pathLst>
          </a:custGeom>
          <a:ln w="12700">
            <a:miter lim="400000"/>
          </a:ln>
        </p:spPr>
      </p:pic>
      <p:pic>
        <p:nvPicPr>
          <p:cNvPr id="362" name="Copy of TrainingWORKS -LMAP mono (transparent).png" descr="Copy of TrainingWORKS -LMAP mono (transparent).png"/>
          <p:cNvPicPr>
            <a:picLocks noChangeAspect="1"/>
          </p:cNvPicPr>
          <p:nvPr/>
        </p:nvPicPr>
        <p:blipFill>
          <a:blip r:embed="rId3">
            <a:extLst/>
          </a:blip>
          <a:stretch>
            <a:fillRect/>
          </a:stretch>
        </p:blipFill>
        <p:spPr>
          <a:xfrm>
            <a:off x="196644" y="5893310"/>
            <a:ext cx="2011318" cy="525211"/>
          </a:xfrm>
          <a:prstGeom prst="rect">
            <a:avLst/>
          </a:prstGeom>
          <a:ln w="12700">
            <a:miter lim="400000"/>
          </a:ln>
        </p:spPr>
      </p:pic>
      <p:pic>
        <p:nvPicPr>
          <p:cNvPr id="363" name="TrainingWORKS SOM-LMAP mono.png" descr="TrainingWORKS SOM-LMAP mono.png"/>
          <p:cNvPicPr>
            <a:picLocks noChangeAspect="1"/>
          </p:cNvPicPr>
          <p:nvPr/>
        </p:nvPicPr>
        <p:blipFill>
          <a:blip r:embed="rId4">
            <a:extLst/>
          </a:blip>
          <a:srcRect l="8127" t="56659" r="57452" b="39204"/>
          <a:stretch>
            <a:fillRect/>
          </a:stretch>
        </p:blipFill>
        <p:spPr>
          <a:xfrm>
            <a:off x="248905" y="6458649"/>
            <a:ext cx="1907698" cy="152832"/>
          </a:xfrm>
          <a:custGeom>
            <a:avLst/>
            <a:gdLst/>
            <a:ahLst/>
            <a:cxnLst>
              <a:cxn ang="0">
                <a:pos x="wd2" y="hd2"/>
              </a:cxn>
              <a:cxn ang="5400000">
                <a:pos x="wd2" y="hd2"/>
              </a:cxn>
              <a:cxn ang="10800000">
                <a:pos x="wd2" y="hd2"/>
              </a:cxn>
              <a:cxn ang="16200000">
                <a:pos x="wd2" y="hd2"/>
              </a:cxn>
            </a:cxnLst>
            <a:rect l="0" t="0" r="r" b="b"/>
            <a:pathLst>
              <a:path w="21496" h="18699" fill="norm" stroke="1" extrusionOk="0">
                <a:moveTo>
                  <a:pt x="521" y="17"/>
                </a:moveTo>
                <a:cubicBezTo>
                  <a:pt x="345" y="143"/>
                  <a:pt x="173" y="962"/>
                  <a:pt x="106" y="2445"/>
                </a:cubicBezTo>
                <a:cubicBezTo>
                  <a:pt x="-20" y="5205"/>
                  <a:pt x="77" y="7780"/>
                  <a:pt x="374" y="9437"/>
                </a:cubicBezTo>
                <a:cubicBezTo>
                  <a:pt x="732" y="11433"/>
                  <a:pt x="857" y="12724"/>
                  <a:pt x="857" y="14487"/>
                </a:cubicBezTo>
                <a:cubicBezTo>
                  <a:pt x="857" y="17769"/>
                  <a:pt x="322" y="18133"/>
                  <a:pt x="208" y="14924"/>
                </a:cubicBezTo>
                <a:cubicBezTo>
                  <a:pt x="182" y="14185"/>
                  <a:pt x="123" y="13565"/>
                  <a:pt x="79" y="13565"/>
                </a:cubicBezTo>
                <a:cubicBezTo>
                  <a:pt x="-43" y="13565"/>
                  <a:pt x="-20" y="15846"/>
                  <a:pt x="119" y="17352"/>
                </a:cubicBezTo>
                <a:cubicBezTo>
                  <a:pt x="194" y="18165"/>
                  <a:pt x="381" y="18663"/>
                  <a:pt x="593" y="18663"/>
                </a:cubicBezTo>
                <a:cubicBezTo>
                  <a:pt x="885" y="18663"/>
                  <a:pt x="954" y="18353"/>
                  <a:pt x="1027" y="16624"/>
                </a:cubicBezTo>
                <a:cubicBezTo>
                  <a:pt x="1169" y="13223"/>
                  <a:pt x="1053" y="10733"/>
                  <a:pt x="660" y="8660"/>
                </a:cubicBezTo>
                <a:cubicBezTo>
                  <a:pt x="268" y="6588"/>
                  <a:pt x="164" y="4902"/>
                  <a:pt x="311" y="2979"/>
                </a:cubicBezTo>
                <a:cubicBezTo>
                  <a:pt x="447" y="1202"/>
                  <a:pt x="684" y="1414"/>
                  <a:pt x="799" y="3416"/>
                </a:cubicBezTo>
                <a:cubicBezTo>
                  <a:pt x="894" y="5069"/>
                  <a:pt x="1089" y="5754"/>
                  <a:pt x="1089" y="4436"/>
                </a:cubicBezTo>
                <a:cubicBezTo>
                  <a:pt x="1089" y="4073"/>
                  <a:pt x="1037" y="2924"/>
                  <a:pt x="969" y="1862"/>
                </a:cubicBezTo>
                <a:cubicBezTo>
                  <a:pt x="880" y="491"/>
                  <a:pt x="698" y="-109"/>
                  <a:pt x="521" y="17"/>
                </a:cubicBezTo>
                <a:close/>
                <a:moveTo>
                  <a:pt x="1872" y="17"/>
                </a:moveTo>
                <a:cubicBezTo>
                  <a:pt x="1453" y="17"/>
                  <a:pt x="1326" y="2179"/>
                  <a:pt x="1326" y="9340"/>
                </a:cubicBezTo>
                <a:cubicBezTo>
                  <a:pt x="1326" y="12999"/>
                  <a:pt x="1367" y="15529"/>
                  <a:pt x="1447" y="16770"/>
                </a:cubicBezTo>
                <a:cubicBezTo>
                  <a:pt x="1536" y="18145"/>
                  <a:pt x="1648" y="18673"/>
                  <a:pt x="1859" y="18663"/>
                </a:cubicBezTo>
                <a:cubicBezTo>
                  <a:pt x="2203" y="18648"/>
                  <a:pt x="2300" y="17997"/>
                  <a:pt x="2373" y="15458"/>
                </a:cubicBezTo>
                <a:cubicBezTo>
                  <a:pt x="2414" y="14038"/>
                  <a:pt x="2397" y="13565"/>
                  <a:pt x="2306" y="13565"/>
                </a:cubicBezTo>
                <a:cubicBezTo>
                  <a:pt x="2238" y="13565"/>
                  <a:pt x="2185" y="14144"/>
                  <a:pt x="2185" y="14827"/>
                </a:cubicBezTo>
                <a:cubicBezTo>
                  <a:pt x="2185" y="16959"/>
                  <a:pt x="1919" y="17927"/>
                  <a:pt x="1729" y="16478"/>
                </a:cubicBezTo>
                <a:cubicBezTo>
                  <a:pt x="1585" y="15380"/>
                  <a:pt x="1559" y="14351"/>
                  <a:pt x="1559" y="9389"/>
                </a:cubicBezTo>
                <a:cubicBezTo>
                  <a:pt x="1559" y="5366"/>
                  <a:pt x="1596" y="3301"/>
                  <a:pt x="1675" y="2590"/>
                </a:cubicBezTo>
                <a:cubicBezTo>
                  <a:pt x="1836" y="1138"/>
                  <a:pt x="2055" y="1819"/>
                  <a:pt x="2145" y="4047"/>
                </a:cubicBezTo>
                <a:cubicBezTo>
                  <a:pt x="2227" y="6087"/>
                  <a:pt x="2418" y="6666"/>
                  <a:pt x="2418" y="4873"/>
                </a:cubicBezTo>
                <a:cubicBezTo>
                  <a:pt x="2418" y="2178"/>
                  <a:pt x="2175" y="17"/>
                  <a:pt x="1872" y="17"/>
                </a:cubicBezTo>
                <a:close/>
                <a:moveTo>
                  <a:pt x="2802" y="17"/>
                </a:moveTo>
                <a:cubicBezTo>
                  <a:pt x="2760" y="17"/>
                  <a:pt x="2731" y="4046"/>
                  <a:pt x="2731" y="9340"/>
                </a:cubicBezTo>
                <a:cubicBezTo>
                  <a:pt x="2731" y="14634"/>
                  <a:pt x="2760" y="18663"/>
                  <a:pt x="2802" y="18663"/>
                </a:cubicBezTo>
                <a:cubicBezTo>
                  <a:pt x="2843" y="18663"/>
                  <a:pt x="2887" y="16849"/>
                  <a:pt x="2901" y="14633"/>
                </a:cubicBezTo>
                <a:lnTo>
                  <a:pt x="2927" y="10603"/>
                </a:lnTo>
                <a:lnTo>
                  <a:pt x="3276" y="10603"/>
                </a:lnTo>
                <a:lnTo>
                  <a:pt x="3629" y="10603"/>
                </a:lnTo>
                <a:lnTo>
                  <a:pt x="3652" y="14633"/>
                </a:lnTo>
                <a:cubicBezTo>
                  <a:pt x="3665" y="16849"/>
                  <a:pt x="3710" y="18663"/>
                  <a:pt x="3750" y="18663"/>
                </a:cubicBezTo>
                <a:cubicBezTo>
                  <a:pt x="3792" y="18663"/>
                  <a:pt x="3822" y="14634"/>
                  <a:pt x="3822" y="9340"/>
                </a:cubicBezTo>
                <a:cubicBezTo>
                  <a:pt x="3822" y="4046"/>
                  <a:pt x="3792" y="17"/>
                  <a:pt x="3750" y="17"/>
                </a:cubicBezTo>
                <a:cubicBezTo>
                  <a:pt x="3710" y="17"/>
                  <a:pt x="3665" y="1831"/>
                  <a:pt x="3652" y="4047"/>
                </a:cubicBezTo>
                <a:lnTo>
                  <a:pt x="3629" y="8078"/>
                </a:lnTo>
                <a:lnTo>
                  <a:pt x="3276" y="8078"/>
                </a:lnTo>
                <a:lnTo>
                  <a:pt x="2927" y="8078"/>
                </a:lnTo>
                <a:lnTo>
                  <a:pt x="2901" y="4047"/>
                </a:lnTo>
                <a:cubicBezTo>
                  <a:pt x="2887" y="1831"/>
                  <a:pt x="2843" y="17"/>
                  <a:pt x="2802" y="17"/>
                </a:cubicBezTo>
                <a:close/>
                <a:moveTo>
                  <a:pt x="4774" y="17"/>
                </a:moveTo>
                <a:cubicBezTo>
                  <a:pt x="4616" y="24"/>
                  <a:pt x="4445" y="296"/>
                  <a:pt x="4394" y="648"/>
                </a:cubicBezTo>
                <a:cubicBezTo>
                  <a:pt x="4255" y="1608"/>
                  <a:pt x="4135" y="5644"/>
                  <a:pt x="4135" y="9340"/>
                </a:cubicBezTo>
                <a:cubicBezTo>
                  <a:pt x="4135" y="13037"/>
                  <a:pt x="4255" y="17023"/>
                  <a:pt x="4394" y="17983"/>
                </a:cubicBezTo>
                <a:cubicBezTo>
                  <a:pt x="4559" y="19125"/>
                  <a:pt x="5017" y="18696"/>
                  <a:pt x="5163" y="17255"/>
                </a:cubicBezTo>
                <a:cubicBezTo>
                  <a:pt x="5276" y="16146"/>
                  <a:pt x="5306" y="14601"/>
                  <a:pt x="5306" y="9826"/>
                </a:cubicBezTo>
                <a:cubicBezTo>
                  <a:pt x="5306" y="2230"/>
                  <a:pt x="5185" y="-2"/>
                  <a:pt x="4774" y="17"/>
                </a:cubicBezTo>
                <a:close/>
                <a:moveTo>
                  <a:pt x="6201" y="17"/>
                </a:moveTo>
                <a:cubicBezTo>
                  <a:pt x="6039" y="-77"/>
                  <a:pt x="5869" y="375"/>
                  <a:pt x="5763" y="1425"/>
                </a:cubicBezTo>
                <a:cubicBezTo>
                  <a:pt x="5569" y="3326"/>
                  <a:pt x="5552" y="15305"/>
                  <a:pt x="5740" y="17352"/>
                </a:cubicBezTo>
                <a:cubicBezTo>
                  <a:pt x="5901" y="19101"/>
                  <a:pt x="6387" y="19033"/>
                  <a:pt x="6567" y="17255"/>
                </a:cubicBezTo>
                <a:cubicBezTo>
                  <a:pt x="6757" y="15389"/>
                  <a:pt x="6773" y="4754"/>
                  <a:pt x="6590" y="1911"/>
                </a:cubicBezTo>
                <a:cubicBezTo>
                  <a:pt x="6515" y="755"/>
                  <a:pt x="6363" y="111"/>
                  <a:pt x="6201" y="17"/>
                </a:cubicBezTo>
                <a:close/>
                <a:moveTo>
                  <a:pt x="7140" y="17"/>
                </a:moveTo>
                <a:cubicBezTo>
                  <a:pt x="7047" y="17"/>
                  <a:pt x="7024" y="1715"/>
                  <a:pt x="7024" y="9340"/>
                </a:cubicBezTo>
                <a:lnTo>
                  <a:pt x="7024" y="18663"/>
                </a:lnTo>
                <a:lnTo>
                  <a:pt x="7493" y="18663"/>
                </a:lnTo>
                <a:cubicBezTo>
                  <a:pt x="8026" y="18663"/>
                  <a:pt x="8131" y="17214"/>
                  <a:pt x="7627" y="16818"/>
                </a:cubicBezTo>
                <a:lnTo>
                  <a:pt x="7296" y="16527"/>
                </a:lnTo>
                <a:lnTo>
                  <a:pt x="7274" y="8272"/>
                </a:lnTo>
                <a:cubicBezTo>
                  <a:pt x="7256" y="1688"/>
                  <a:pt x="7231" y="17"/>
                  <a:pt x="7140" y="17"/>
                </a:cubicBezTo>
                <a:close/>
                <a:moveTo>
                  <a:pt x="9291" y="17"/>
                </a:moveTo>
                <a:cubicBezTo>
                  <a:pt x="8837" y="17"/>
                  <a:pt x="8741" y="1566"/>
                  <a:pt x="8741" y="9049"/>
                </a:cubicBezTo>
                <a:cubicBezTo>
                  <a:pt x="8741" y="12545"/>
                  <a:pt x="8777" y="16110"/>
                  <a:pt x="8821" y="17012"/>
                </a:cubicBezTo>
                <a:cubicBezTo>
                  <a:pt x="8882" y="18253"/>
                  <a:pt x="8986" y="18663"/>
                  <a:pt x="9246" y="18663"/>
                </a:cubicBezTo>
                <a:cubicBezTo>
                  <a:pt x="9710" y="18663"/>
                  <a:pt x="9832" y="16717"/>
                  <a:pt x="9832" y="9340"/>
                </a:cubicBezTo>
                <a:cubicBezTo>
                  <a:pt x="9832" y="2185"/>
                  <a:pt x="9709" y="17"/>
                  <a:pt x="9291" y="17"/>
                </a:cubicBezTo>
                <a:close/>
                <a:moveTo>
                  <a:pt x="10145" y="17"/>
                </a:moveTo>
                <a:lnTo>
                  <a:pt x="10145" y="9340"/>
                </a:lnTo>
                <a:cubicBezTo>
                  <a:pt x="10145" y="16911"/>
                  <a:pt x="10170" y="18663"/>
                  <a:pt x="10261" y="18663"/>
                </a:cubicBezTo>
                <a:cubicBezTo>
                  <a:pt x="10341" y="18663"/>
                  <a:pt x="10379" y="17462"/>
                  <a:pt x="10395" y="14633"/>
                </a:cubicBezTo>
                <a:cubicBezTo>
                  <a:pt x="10419" y="10643"/>
                  <a:pt x="10423" y="10620"/>
                  <a:pt x="10713" y="10360"/>
                </a:cubicBezTo>
                <a:cubicBezTo>
                  <a:pt x="10874" y="10215"/>
                  <a:pt x="11004" y="9750"/>
                  <a:pt x="11004" y="9340"/>
                </a:cubicBezTo>
                <a:cubicBezTo>
                  <a:pt x="11004" y="8930"/>
                  <a:pt x="10874" y="8465"/>
                  <a:pt x="10713" y="8320"/>
                </a:cubicBezTo>
                <a:cubicBezTo>
                  <a:pt x="10435" y="8070"/>
                  <a:pt x="10418" y="7934"/>
                  <a:pt x="10418" y="5115"/>
                </a:cubicBezTo>
                <a:cubicBezTo>
                  <a:pt x="10418" y="2176"/>
                  <a:pt x="10422" y="2118"/>
                  <a:pt x="10789" y="1862"/>
                </a:cubicBezTo>
                <a:cubicBezTo>
                  <a:pt x="11344" y="1475"/>
                  <a:pt x="11238" y="17"/>
                  <a:pt x="10655" y="17"/>
                </a:cubicBezTo>
                <a:lnTo>
                  <a:pt x="10145" y="17"/>
                </a:lnTo>
                <a:close/>
                <a:moveTo>
                  <a:pt x="12095" y="17"/>
                </a:moveTo>
                <a:cubicBezTo>
                  <a:pt x="11955" y="17"/>
                  <a:pt x="11943" y="690"/>
                  <a:pt x="11943" y="9340"/>
                </a:cubicBezTo>
                <a:cubicBezTo>
                  <a:pt x="11943" y="16911"/>
                  <a:pt x="11963" y="18663"/>
                  <a:pt x="12055" y="18663"/>
                </a:cubicBezTo>
                <a:cubicBezTo>
                  <a:pt x="12134" y="18663"/>
                  <a:pt x="12176" y="17462"/>
                  <a:pt x="12193" y="14633"/>
                </a:cubicBezTo>
                <a:cubicBezTo>
                  <a:pt x="12223" y="9612"/>
                  <a:pt x="12338" y="9664"/>
                  <a:pt x="12484" y="14779"/>
                </a:cubicBezTo>
                <a:cubicBezTo>
                  <a:pt x="12545" y="16931"/>
                  <a:pt x="12629" y="18576"/>
                  <a:pt x="12672" y="18421"/>
                </a:cubicBezTo>
                <a:cubicBezTo>
                  <a:pt x="12715" y="18265"/>
                  <a:pt x="12806" y="16379"/>
                  <a:pt x="12873" y="14196"/>
                </a:cubicBezTo>
                <a:cubicBezTo>
                  <a:pt x="12940" y="12012"/>
                  <a:pt x="13031" y="10092"/>
                  <a:pt x="13074" y="9971"/>
                </a:cubicBezTo>
                <a:cubicBezTo>
                  <a:pt x="13117" y="9851"/>
                  <a:pt x="13164" y="11747"/>
                  <a:pt x="13177" y="14196"/>
                </a:cubicBezTo>
                <a:cubicBezTo>
                  <a:pt x="13194" y="17399"/>
                  <a:pt x="13230" y="18663"/>
                  <a:pt x="13311" y="18663"/>
                </a:cubicBezTo>
                <a:cubicBezTo>
                  <a:pt x="13403" y="18663"/>
                  <a:pt x="13423" y="16918"/>
                  <a:pt x="13423" y="9340"/>
                </a:cubicBezTo>
                <a:cubicBezTo>
                  <a:pt x="13423" y="621"/>
                  <a:pt x="13415" y="17"/>
                  <a:pt x="13271" y="17"/>
                </a:cubicBezTo>
                <a:cubicBezTo>
                  <a:pt x="13147" y="17"/>
                  <a:pt x="13084" y="1200"/>
                  <a:pt x="12949" y="6135"/>
                </a:cubicBezTo>
                <a:cubicBezTo>
                  <a:pt x="12856" y="9517"/>
                  <a:pt x="12752" y="12658"/>
                  <a:pt x="12716" y="13079"/>
                </a:cubicBezTo>
                <a:cubicBezTo>
                  <a:pt x="12641" y="13980"/>
                  <a:pt x="12541" y="11628"/>
                  <a:pt x="12368" y="4873"/>
                </a:cubicBezTo>
                <a:cubicBezTo>
                  <a:pt x="12271" y="1091"/>
                  <a:pt x="12212" y="17"/>
                  <a:pt x="12095" y="17"/>
                </a:cubicBezTo>
                <a:close/>
                <a:moveTo>
                  <a:pt x="13893" y="17"/>
                </a:moveTo>
                <a:cubicBezTo>
                  <a:pt x="13845" y="17"/>
                  <a:pt x="13816" y="3685"/>
                  <a:pt x="13816" y="9340"/>
                </a:cubicBezTo>
                <a:cubicBezTo>
                  <a:pt x="13816" y="14995"/>
                  <a:pt x="13845" y="18663"/>
                  <a:pt x="13893" y="18663"/>
                </a:cubicBezTo>
                <a:cubicBezTo>
                  <a:pt x="13940" y="18663"/>
                  <a:pt x="13973" y="14995"/>
                  <a:pt x="13973" y="9340"/>
                </a:cubicBezTo>
                <a:cubicBezTo>
                  <a:pt x="13973" y="3685"/>
                  <a:pt x="13940" y="17"/>
                  <a:pt x="13893" y="17"/>
                </a:cubicBezTo>
                <a:close/>
                <a:moveTo>
                  <a:pt x="15417" y="17"/>
                </a:moveTo>
                <a:cubicBezTo>
                  <a:pt x="15326" y="17"/>
                  <a:pt x="15297" y="1153"/>
                  <a:pt x="15297" y="5067"/>
                </a:cubicBezTo>
                <a:cubicBezTo>
                  <a:pt x="15297" y="7838"/>
                  <a:pt x="15269" y="10292"/>
                  <a:pt x="15230" y="10554"/>
                </a:cubicBezTo>
                <a:cubicBezTo>
                  <a:pt x="15191" y="10816"/>
                  <a:pt x="15037" y="8664"/>
                  <a:pt x="14890" y="5747"/>
                </a:cubicBezTo>
                <a:cubicBezTo>
                  <a:pt x="14742" y="2830"/>
                  <a:pt x="14563" y="313"/>
                  <a:pt x="14492" y="162"/>
                </a:cubicBezTo>
                <a:cubicBezTo>
                  <a:pt x="14377" y="-80"/>
                  <a:pt x="14362" y="994"/>
                  <a:pt x="14362" y="9292"/>
                </a:cubicBezTo>
                <a:cubicBezTo>
                  <a:pt x="14362" y="17075"/>
                  <a:pt x="14381" y="18663"/>
                  <a:pt x="14478" y="18663"/>
                </a:cubicBezTo>
                <a:cubicBezTo>
                  <a:pt x="14570" y="18663"/>
                  <a:pt x="14595" y="17515"/>
                  <a:pt x="14595" y="13225"/>
                </a:cubicBezTo>
                <a:cubicBezTo>
                  <a:pt x="14595" y="10220"/>
                  <a:pt x="14629" y="7482"/>
                  <a:pt x="14671" y="7203"/>
                </a:cubicBezTo>
                <a:cubicBezTo>
                  <a:pt x="14712" y="6925"/>
                  <a:pt x="14872" y="9407"/>
                  <a:pt x="15024" y="12691"/>
                </a:cubicBezTo>
                <a:cubicBezTo>
                  <a:pt x="15432" y="21491"/>
                  <a:pt x="15534" y="20833"/>
                  <a:pt x="15534" y="9340"/>
                </a:cubicBezTo>
                <a:cubicBezTo>
                  <a:pt x="15534" y="1612"/>
                  <a:pt x="15514" y="17"/>
                  <a:pt x="15417" y="17"/>
                </a:cubicBezTo>
                <a:close/>
                <a:moveTo>
                  <a:pt x="16039" y="17"/>
                </a:moveTo>
                <a:cubicBezTo>
                  <a:pt x="15942" y="17"/>
                  <a:pt x="15923" y="1612"/>
                  <a:pt x="15923" y="9340"/>
                </a:cubicBezTo>
                <a:cubicBezTo>
                  <a:pt x="15923" y="17068"/>
                  <a:pt x="15942" y="18663"/>
                  <a:pt x="16039" y="18663"/>
                </a:cubicBezTo>
                <a:cubicBezTo>
                  <a:pt x="16136" y="18663"/>
                  <a:pt x="16155" y="17068"/>
                  <a:pt x="16155" y="9340"/>
                </a:cubicBezTo>
                <a:cubicBezTo>
                  <a:pt x="16155" y="1612"/>
                  <a:pt x="16136" y="17"/>
                  <a:pt x="16039" y="17"/>
                </a:cubicBezTo>
                <a:close/>
                <a:moveTo>
                  <a:pt x="16992" y="17"/>
                </a:moveTo>
                <a:cubicBezTo>
                  <a:pt x="16815" y="143"/>
                  <a:pt x="16643" y="962"/>
                  <a:pt x="16576" y="2445"/>
                </a:cubicBezTo>
                <a:cubicBezTo>
                  <a:pt x="16450" y="5205"/>
                  <a:pt x="16547" y="7780"/>
                  <a:pt x="16844" y="9437"/>
                </a:cubicBezTo>
                <a:cubicBezTo>
                  <a:pt x="17340" y="12200"/>
                  <a:pt x="17483" y="15168"/>
                  <a:pt x="17193" y="16818"/>
                </a:cubicBezTo>
                <a:cubicBezTo>
                  <a:pt x="17017" y="17817"/>
                  <a:pt x="16705" y="16581"/>
                  <a:pt x="16705" y="14876"/>
                </a:cubicBezTo>
                <a:cubicBezTo>
                  <a:pt x="16705" y="14161"/>
                  <a:pt x="16649" y="13565"/>
                  <a:pt x="16585" y="13565"/>
                </a:cubicBezTo>
                <a:cubicBezTo>
                  <a:pt x="16432" y="13565"/>
                  <a:pt x="16438" y="15663"/>
                  <a:pt x="16594" y="17352"/>
                </a:cubicBezTo>
                <a:cubicBezTo>
                  <a:pt x="16668" y="18165"/>
                  <a:pt x="16851" y="18663"/>
                  <a:pt x="17063" y="18663"/>
                </a:cubicBezTo>
                <a:cubicBezTo>
                  <a:pt x="17355" y="18663"/>
                  <a:pt x="17424" y="18353"/>
                  <a:pt x="17497" y="16624"/>
                </a:cubicBezTo>
                <a:cubicBezTo>
                  <a:pt x="17639" y="13223"/>
                  <a:pt x="17527" y="10733"/>
                  <a:pt x="17135" y="8660"/>
                </a:cubicBezTo>
                <a:cubicBezTo>
                  <a:pt x="16742" y="6588"/>
                  <a:pt x="16634" y="4902"/>
                  <a:pt x="16781" y="2979"/>
                </a:cubicBezTo>
                <a:cubicBezTo>
                  <a:pt x="16917" y="1202"/>
                  <a:pt x="17154" y="1414"/>
                  <a:pt x="17269" y="3416"/>
                </a:cubicBezTo>
                <a:cubicBezTo>
                  <a:pt x="17364" y="5069"/>
                  <a:pt x="17564" y="5754"/>
                  <a:pt x="17564" y="4436"/>
                </a:cubicBezTo>
                <a:cubicBezTo>
                  <a:pt x="17564" y="4073"/>
                  <a:pt x="17507" y="2924"/>
                  <a:pt x="17439" y="1862"/>
                </a:cubicBezTo>
                <a:cubicBezTo>
                  <a:pt x="17350" y="491"/>
                  <a:pt x="17168" y="-109"/>
                  <a:pt x="16992" y="17"/>
                </a:cubicBezTo>
                <a:close/>
                <a:moveTo>
                  <a:pt x="18266" y="17"/>
                </a:moveTo>
                <a:cubicBezTo>
                  <a:pt x="17736" y="17"/>
                  <a:pt x="17502" y="1320"/>
                  <a:pt x="17935" y="1862"/>
                </a:cubicBezTo>
                <a:lnTo>
                  <a:pt x="18150" y="2153"/>
                </a:lnTo>
                <a:lnTo>
                  <a:pt x="18172" y="10408"/>
                </a:lnTo>
                <a:cubicBezTo>
                  <a:pt x="18190" y="16894"/>
                  <a:pt x="18214" y="18663"/>
                  <a:pt x="18302" y="18663"/>
                </a:cubicBezTo>
                <a:cubicBezTo>
                  <a:pt x="18389" y="18663"/>
                  <a:pt x="18418" y="16894"/>
                  <a:pt x="18436" y="10408"/>
                </a:cubicBezTo>
                <a:cubicBezTo>
                  <a:pt x="18457" y="2563"/>
                  <a:pt x="18471" y="2119"/>
                  <a:pt x="18637" y="1862"/>
                </a:cubicBezTo>
                <a:cubicBezTo>
                  <a:pt x="19028" y="1259"/>
                  <a:pt x="18777" y="17"/>
                  <a:pt x="18266" y="17"/>
                </a:cubicBezTo>
                <a:close/>
                <a:moveTo>
                  <a:pt x="19125" y="17"/>
                </a:moveTo>
                <a:lnTo>
                  <a:pt x="19125" y="9340"/>
                </a:lnTo>
                <a:cubicBezTo>
                  <a:pt x="19125" y="14615"/>
                  <a:pt x="19155" y="18663"/>
                  <a:pt x="19196" y="18663"/>
                </a:cubicBezTo>
                <a:cubicBezTo>
                  <a:pt x="19237" y="18663"/>
                  <a:pt x="19281" y="17053"/>
                  <a:pt x="19295" y="15070"/>
                </a:cubicBezTo>
                <a:cubicBezTo>
                  <a:pt x="19318" y="11568"/>
                  <a:pt x="19325" y="11477"/>
                  <a:pt x="19590" y="11477"/>
                </a:cubicBezTo>
                <a:cubicBezTo>
                  <a:pt x="19802" y="11477"/>
                  <a:pt x="19866" y="11805"/>
                  <a:pt x="19885" y="13128"/>
                </a:cubicBezTo>
                <a:cubicBezTo>
                  <a:pt x="19943" y="17328"/>
                  <a:pt x="19990" y="18663"/>
                  <a:pt x="20082" y="18663"/>
                </a:cubicBezTo>
                <a:cubicBezTo>
                  <a:pt x="20191" y="18663"/>
                  <a:pt x="20169" y="12150"/>
                  <a:pt x="20055" y="10603"/>
                </a:cubicBezTo>
                <a:cubicBezTo>
                  <a:pt x="20019" y="10120"/>
                  <a:pt x="20024" y="9150"/>
                  <a:pt x="20064" y="8466"/>
                </a:cubicBezTo>
                <a:cubicBezTo>
                  <a:pt x="20104" y="7782"/>
                  <a:pt x="20135" y="6178"/>
                  <a:pt x="20135" y="4921"/>
                </a:cubicBezTo>
                <a:cubicBezTo>
                  <a:pt x="20137" y="1887"/>
                  <a:pt x="19876" y="17"/>
                  <a:pt x="19456" y="17"/>
                </a:cubicBezTo>
                <a:lnTo>
                  <a:pt x="19125" y="17"/>
                </a:lnTo>
                <a:close/>
                <a:moveTo>
                  <a:pt x="20439" y="17"/>
                </a:moveTo>
                <a:cubicBezTo>
                  <a:pt x="20321" y="17"/>
                  <a:pt x="20335" y="835"/>
                  <a:pt x="20569" y="6135"/>
                </a:cubicBezTo>
                <a:cubicBezTo>
                  <a:pt x="20730" y="9786"/>
                  <a:pt x="20842" y="13548"/>
                  <a:pt x="20842" y="15458"/>
                </a:cubicBezTo>
                <a:cubicBezTo>
                  <a:pt x="20842" y="17221"/>
                  <a:pt x="20875" y="18663"/>
                  <a:pt x="20918" y="18663"/>
                </a:cubicBezTo>
                <a:cubicBezTo>
                  <a:pt x="20961" y="18663"/>
                  <a:pt x="20998" y="17301"/>
                  <a:pt x="20998" y="15653"/>
                </a:cubicBezTo>
                <a:cubicBezTo>
                  <a:pt x="20998" y="14004"/>
                  <a:pt x="21086" y="10764"/>
                  <a:pt x="21195" y="8417"/>
                </a:cubicBezTo>
                <a:cubicBezTo>
                  <a:pt x="21512" y="1615"/>
                  <a:pt x="21557" y="17"/>
                  <a:pt x="21428" y="17"/>
                </a:cubicBezTo>
                <a:cubicBezTo>
                  <a:pt x="21366" y="17"/>
                  <a:pt x="21243" y="1793"/>
                  <a:pt x="21155" y="3950"/>
                </a:cubicBezTo>
                <a:cubicBezTo>
                  <a:pt x="21021" y="7235"/>
                  <a:pt x="20978" y="7683"/>
                  <a:pt x="20882" y="6815"/>
                </a:cubicBezTo>
                <a:cubicBezTo>
                  <a:pt x="20819" y="6245"/>
                  <a:pt x="20725" y="4469"/>
                  <a:pt x="20672" y="2882"/>
                </a:cubicBezTo>
                <a:cubicBezTo>
                  <a:pt x="20612" y="1088"/>
                  <a:pt x="20525" y="17"/>
                  <a:pt x="20439" y="17"/>
                </a:cubicBezTo>
                <a:close/>
                <a:moveTo>
                  <a:pt x="6125" y="1716"/>
                </a:moveTo>
                <a:cubicBezTo>
                  <a:pt x="6385" y="1716"/>
                  <a:pt x="6554" y="4734"/>
                  <a:pt x="6554" y="9340"/>
                </a:cubicBezTo>
                <a:cubicBezTo>
                  <a:pt x="6554" y="11465"/>
                  <a:pt x="6500" y="14033"/>
                  <a:pt x="6433" y="15070"/>
                </a:cubicBezTo>
                <a:cubicBezTo>
                  <a:pt x="6283" y="17406"/>
                  <a:pt x="5966" y="17538"/>
                  <a:pt x="5856" y="15313"/>
                </a:cubicBezTo>
                <a:cubicBezTo>
                  <a:pt x="5812" y="14410"/>
                  <a:pt x="5776" y="11734"/>
                  <a:pt x="5776" y="9340"/>
                </a:cubicBezTo>
                <a:cubicBezTo>
                  <a:pt x="5776" y="3966"/>
                  <a:pt x="5879" y="1716"/>
                  <a:pt x="6125" y="1716"/>
                </a:cubicBezTo>
                <a:close/>
                <a:moveTo>
                  <a:pt x="19617" y="1765"/>
                </a:moveTo>
                <a:cubicBezTo>
                  <a:pt x="19764" y="2021"/>
                  <a:pt x="19903" y="3371"/>
                  <a:pt x="19903" y="5601"/>
                </a:cubicBezTo>
                <a:cubicBezTo>
                  <a:pt x="19903" y="6697"/>
                  <a:pt x="19839" y="7982"/>
                  <a:pt x="19755" y="8466"/>
                </a:cubicBezTo>
                <a:cubicBezTo>
                  <a:pt x="19410" y="10472"/>
                  <a:pt x="19247" y="9076"/>
                  <a:pt x="19295" y="4533"/>
                </a:cubicBezTo>
                <a:cubicBezTo>
                  <a:pt x="19318" y="2343"/>
                  <a:pt x="19470" y="1509"/>
                  <a:pt x="19617" y="1765"/>
                </a:cubicBezTo>
                <a:close/>
                <a:moveTo>
                  <a:pt x="4685" y="1813"/>
                </a:moveTo>
                <a:cubicBezTo>
                  <a:pt x="4822" y="1725"/>
                  <a:pt x="4976" y="2598"/>
                  <a:pt x="5056" y="4241"/>
                </a:cubicBezTo>
                <a:cubicBezTo>
                  <a:pt x="5178" y="6751"/>
                  <a:pt x="5142" y="13769"/>
                  <a:pt x="4998" y="15653"/>
                </a:cubicBezTo>
                <a:cubicBezTo>
                  <a:pt x="4859" y="17470"/>
                  <a:pt x="4549" y="17277"/>
                  <a:pt x="4452" y="15313"/>
                </a:cubicBezTo>
                <a:cubicBezTo>
                  <a:pt x="4338" y="12990"/>
                  <a:pt x="4349" y="4882"/>
                  <a:pt x="4470" y="3076"/>
                </a:cubicBezTo>
                <a:cubicBezTo>
                  <a:pt x="4523" y="2295"/>
                  <a:pt x="4602" y="1867"/>
                  <a:pt x="4685" y="1813"/>
                </a:cubicBezTo>
                <a:close/>
                <a:moveTo>
                  <a:pt x="9210" y="1813"/>
                </a:moveTo>
                <a:cubicBezTo>
                  <a:pt x="9348" y="1725"/>
                  <a:pt x="9501" y="2596"/>
                  <a:pt x="9577" y="4241"/>
                </a:cubicBezTo>
                <a:cubicBezTo>
                  <a:pt x="9713" y="7173"/>
                  <a:pt x="9701" y="12805"/>
                  <a:pt x="9555" y="15070"/>
                </a:cubicBezTo>
                <a:cubicBezTo>
                  <a:pt x="9404" y="17406"/>
                  <a:pt x="9087" y="17538"/>
                  <a:pt x="8978" y="15313"/>
                </a:cubicBezTo>
                <a:cubicBezTo>
                  <a:pt x="8863" y="12990"/>
                  <a:pt x="8879" y="4882"/>
                  <a:pt x="9000" y="3076"/>
                </a:cubicBezTo>
                <a:cubicBezTo>
                  <a:pt x="9053" y="2292"/>
                  <a:pt x="9128" y="1867"/>
                  <a:pt x="9210" y="1813"/>
                </a:cubicBezTo>
                <a:close/>
              </a:path>
            </a:pathLst>
          </a:custGeom>
          <a:ln w="12700">
            <a:miter lim="400000"/>
          </a:ln>
        </p:spPr>
      </p:pic>
      <p:sp>
        <p:nvSpPr>
          <p:cNvPr id="364" name="The true foundation of the doctrine of the Trinity is that God acted in history revealing himself to Israel.  God acted in history, entering our world as Jesus of Nazareth, dying and rising for our salvation.  God acted in history at Pentecost, to share "/>
          <p:cNvSpPr txBox="1"/>
          <p:nvPr/>
        </p:nvSpPr>
        <p:spPr>
          <a:xfrm>
            <a:off x="242847" y="1466814"/>
            <a:ext cx="11706307" cy="32918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defTabSz="457200">
              <a:defRPr sz="2600">
                <a:uFill>
                  <a:solidFill>
                    <a:srgbClr val="000000"/>
                  </a:solidFill>
                </a:uFill>
                <a:latin typeface="Avenir Medium"/>
                <a:ea typeface="Avenir Medium"/>
                <a:cs typeface="Avenir Medium"/>
                <a:sym typeface="Avenir Medium"/>
              </a:defRPr>
            </a:pPr>
            <a:r>
              <a:t>The true foundation of the doctrine of the Trinity is that God acted in history revealing himself to Israel.  God acted in history, entering our world as Jesus of Nazareth, dying and rising for our salvation.  God acted in history at Pentecost,</a:t>
            </a:r>
            <a:r>
              <a:rPr u="sng"/>
              <a:t> </a:t>
            </a:r>
            <a:r>
              <a:t>to share the life of, and empower and equip the Christian church.</a:t>
            </a:r>
          </a:p>
          <a:p>
            <a:pPr defTabSz="457200">
              <a:defRPr sz="2600">
                <a:uFill>
                  <a:solidFill>
                    <a:srgbClr val="000000"/>
                  </a:solidFill>
                </a:uFill>
                <a:latin typeface="Avenir Medium"/>
                <a:ea typeface="Avenir Medium"/>
                <a:cs typeface="Avenir Medium"/>
                <a:sym typeface="Avenir Medium"/>
              </a:defRPr>
            </a:pPr>
          </a:p>
          <a:p>
            <a:pPr defTabSz="457200">
              <a:defRPr sz="2600">
                <a:uFill>
                  <a:solidFill>
                    <a:srgbClr val="000000"/>
                  </a:solidFill>
                </a:uFill>
                <a:latin typeface="Avenir Medium"/>
                <a:ea typeface="Avenir Medium"/>
                <a:cs typeface="Avenir Medium"/>
                <a:sym typeface="Avenir Medium"/>
              </a:defRPr>
            </a:pPr>
            <a:r>
              <a:t>If we think of God as three, then we must account for God's unity.  If we think of God as one, then we must not be vague about his threeness.</a:t>
            </a:r>
            <a:r>
              <a:rPr sz="1200">
                <a:latin typeface="Times Roman"/>
                <a:ea typeface="Times Roman"/>
                <a:cs typeface="Times Roman"/>
                <a:sym typeface="Times Roman"/>
              </a:rPr>
              <a:t>  </a:t>
            </a:r>
          </a:p>
        </p:txBody>
      </p:sp>
    </p:spTree>
  </p:cSld>
  <p:clrMapOvr>
    <a:masterClrMapping/>
  </p:clrMapOvr>
  <p:transition xmlns:p14="http://schemas.microsoft.com/office/powerpoint/2010/main" spd="med" advClick="1"/>
</p:sld>
</file>

<file path=ppt/slides/slide3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66" name="Image" descr="Image"/>
          <p:cNvPicPr>
            <a:picLocks noChangeAspect="1"/>
          </p:cNvPicPr>
          <p:nvPr/>
        </p:nvPicPr>
        <p:blipFill>
          <a:blip r:embed="rId2">
            <a:extLst/>
          </a:blip>
          <a:srcRect l="30439" t="14516" r="30438" b="14566"/>
          <a:stretch>
            <a:fillRect/>
          </a:stretch>
        </p:blipFill>
        <p:spPr>
          <a:xfrm>
            <a:off x="274292" y="174785"/>
            <a:ext cx="834563" cy="789870"/>
          </a:xfrm>
          <a:custGeom>
            <a:avLst/>
            <a:gdLst/>
            <a:ahLst/>
            <a:cxnLst>
              <a:cxn ang="0">
                <a:pos x="wd2" y="hd2"/>
              </a:cxn>
              <a:cxn ang="5400000">
                <a:pos x="wd2" y="hd2"/>
              </a:cxn>
              <a:cxn ang="10800000">
                <a:pos x="wd2" y="hd2"/>
              </a:cxn>
              <a:cxn ang="16200000">
                <a:pos x="wd2" y="hd2"/>
              </a:cxn>
            </a:cxnLst>
            <a:rect l="0" t="0" r="r" b="b"/>
            <a:pathLst>
              <a:path w="21400" h="21559" fill="norm" stroke="1" extrusionOk="0">
                <a:moveTo>
                  <a:pt x="10707" y="0"/>
                </a:moveTo>
                <a:cubicBezTo>
                  <a:pt x="10598" y="0"/>
                  <a:pt x="9872" y="773"/>
                  <a:pt x="9424" y="1365"/>
                </a:cubicBezTo>
                <a:cubicBezTo>
                  <a:pt x="8479" y="2616"/>
                  <a:pt x="7842" y="3872"/>
                  <a:pt x="7369" y="5405"/>
                </a:cubicBezTo>
                <a:cubicBezTo>
                  <a:pt x="7235" y="5838"/>
                  <a:pt x="7150" y="5951"/>
                  <a:pt x="7094" y="5795"/>
                </a:cubicBezTo>
                <a:cubicBezTo>
                  <a:pt x="7067" y="5721"/>
                  <a:pt x="6969" y="5765"/>
                  <a:pt x="6595" y="6012"/>
                </a:cubicBezTo>
                <a:cubicBezTo>
                  <a:pt x="5159" y="6960"/>
                  <a:pt x="4047" y="8328"/>
                  <a:pt x="3410" y="9933"/>
                </a:cubicBezTo>
                <a:cubicBezTo>
                  <a:pt x="3006" y="10952"/>
                  <a:pt x="2813" y="12067"/>
                  <a:pt x="2738" y="13822"/>
                </a:cubicBezTo>
                <a:cubicBezTo>
                  <a:pt x="2729" y="14045"/>
                  <a:pt x="2699" y="14125"/>
                  <a:pt x="2637" y="14125"/>
                </a:cubicBezTo>
                <a:cubicBezTo>
                  <a:pt x="2515" y="14125"/>
                  <a:pt x="1747" y="15209"/>
                  <a:pt x="1304" y="15999"/>
                </a:cubicBezTo>
                <a:cubicBezTo>
                  <a:pt x="841" y="16823"/>
                  <a:pt x="463" y="17757"/>
                  <a:pt x="194" y="18751"/>
                </a:cubicBezTo>
                <a:cubicBezTo>
                  <a:pt x="-89" y="19797"/>
                  <a:pt x="-100" y="19750"/>
                  <a:pt x="418" y="19910"/>
                </a:cubicBezTo>
                <a:cubicBezTo>
                  <a:pt x="2125" y="20438"/>
                  <a:pt x="3892" y="20535"/>
                  <a:pt x="5710" y="20191"/>
                </a:cubicBezTo>
                <a:cubicBezTo>
                  <a:pt x="6267" y="20086"/>
                  <a:pt x="6272" y="20077"/>
                  <a:pt x="6382" y="20202"/>
                </a:cubicBezTo>
                <a:cubicBezTo>
                  <a:pt x="6556" y="20401"/>
                  <a:pt x="7683" y="20996"/>
                  <a:pt x="8285" y="21199"/>
                </a:cubicBezTo>
                <a:cubicBezTo>
                  <a:pt x="8763" y="21360"/>
                  <a:pt x="8980" y="21408"/>
                  <a:pt x="9658" y="21535"/>
                </a:cubicBezTo>
                <a:cubicBezTo>
                  <a:pt x="10009" y="21600"/>
                  <a:pt x="12003" y="21522"/>
                  <a:pt x="12365" y="21426"/>
                </a:cubicBezTo>
                <a:cubicBezTo>
                  <a:pt x="13307" y="21179"/>
                  <a:pt x="14267" y="20756"/>
                  <a:pt x="15001" y="20256"/>
                </a:cubicBezTo>
                <a:cubicBezTo>
                  <a:pt x="15326" y="20035"/>
                  <a:pt x="15449" y="19982"/>
                  <a:pt x="15449" y="20072"/>
                </a:cubicBezTo>
                <a:cubicBezTo>
                  <a:pt x="15449" y="20160"/>
                  <a:pt x="16047" y="20270"/>
                  <a:pt x="16955" y="20354"/>
                </a:cubicBezTo>
                <a:cubicBezTo>
                  <a:pt x="18248" y="20474"/>
                  <a:pt x="19658" y="20317"/>
                  <a:pt x="20975" y="19910"/>
                </a:cubicBezTo>
                <a:cubicBezTo>
                  <a:pt x="21500" y="19747"/>
                  <a:pt x="21490" y="19790"/>
                  <a:pt x="21209" y="18751"/>
                </a:cubicBezTo>
                <a:cubicBezTo>
                  <a:pt x="20741" y="17022"/>
                  <a:pt x="20015" y="15608"/>
                  <a:pt x="18889" y="14212"/>
                </a:cubicBezTo>
                <a:cubicBezTo>
                  <a:pt x="18655" y="13923"/>
                  <a:pt x="18540" y="13731"/>
                  <a:pt x="18563" y="13670"/>
                </a:cubicBezTo>
                <a:cubicBezTo>
                  <a:pt x="18582" y="13619"/>
                  <a:pt x="18598" y="13294"/>
                  <a:pt x="18594" y="12945"/>
                </a:cubicBezTo>
                <a:cubicBezTo>
                  <a:pt x="18569" y="10907"/>
                  <a:pt x="17775" y="8906"/>
                  <a:pt x="16385" y="7377"/>
                </a:cubicBezTo>
                <a:cubicBezTo>
                  <a:pt x="15769" y="6698"/>
                  <a:pt x="15423" y="6400"/>
                  <a:pt x="14564" y="5849"/>
                </a:cubicBezTo>
                <a:cubicBezTo>
                  <a:pt x="14070" y="5533"/>
                  <a:pt x="13941" y="5429"/>
                  <a:pt x="13963" y="5340"/>
                </a:cubicBezTo>
                <a:cubicBezTo>
                  <a:pt x="13978" y="5278"/>
                  <a:pt x="13899" y="4980"/>
                  <a:pt x="13790" y="4680"/>
                </a:cubicBezTo>
                <a:cubicBezTo>
                  <a:pt x="13394" y="3587"/>
                  <a:pt x="12829" y="2517"/>
                  <a:pt x="12152" y="1592"/>
                </a:cubicBezTo>
                <a:cubicBezTo>
                  <a:pt x="11759" y="1056"/>
                  <a:pt x="10798" y="0"/>
                  <a:pt x="10707" y="0"/>
                </a:cubicBezTo>
                <a:close/>
                <a:moveTo>
                  <a:pt x="10676" y="1896"/>
                </a:moveTo>
                <a:lnTo>
                  <a:pt x="10971" y="2242"/>
                </a:lnTo>
                <a:cubicBezTo>
                  <a:pt x="11544" y="2906"/>
                  <a:pt x="12554" y="4728"/>
                  <a:pt x="12427" y="4864"/>
                </a:cubicBezTo>
                <a:cubicBezTo>
                  <a:pt x="12395" y="4898"/>
                  <a:pt x="12024" y="4890"/>
                  <a:pt x="11490" y="4842"/>
                </a:cubicBezTo>
                <a:cubicBezTo>
                  <a:pt x="10790" y="4779"/>
                  <a:pt x="10472" y="4773"/>
                  <a:pt x="9923" y="4831"/>
                </a:cubicBezTo>
                <a:cubicBezTo>
                  <a:pt x="9543" y="4872"/>
                  <a:pt x="9189" y="4924"/>
                  <a:pt x="9139" y="4940"/>
                </a:cubicBezTo>
                <a:cubicBezTo>
                  <a:pt x="9033" y="4972"/>
                  <a:pt x="8977" y="4922"/>
                  <a:pt x="8977" y="4799"/>
                </a:cubicBezTo>
                <a:cubicBezTo>
                  <a:pt x="8977" y="4685"/>
                  <a:pt x="9447" y="3689"/>
                  <a:pt x="9709" y="3250"/>
                </a:cubicBezTo>
                <a:cubicBezTo>
                  <a:pt x="9821" y="3063"/>
                  <a:pt x="10080" y="2685"/>
                  <a:pt x="10289" y="2405"/>
                </a:cubicBezTo>
                <a:lnTo>
                  <a:pt x="10676" y="1896"/>
                </a:lnTo>
                <a:close/>
                <a:moveTo>
                  <a:pt x="10646" y="6174"/>
                </a:moveTo>
                <a:cubicBezTo>
                  <a:pt x="11588" y="6171"/>
                  <a:pt x="12157" y="6265"/>
                  <a:pt x="12742" y="6510"/>
                </a:cubicBezTo>
                <a:cubicBezTo>
                  <a:pt x="13119" y="6668"/>
                  <a:pt x="13197" y="6735"/>
                  <a:pt x="13119" y="6835"/>
                </a:cubicBezTo>
                <a:cubicBezTo>
                  <a:pt x="13077" y="6888"/>
                  <a:pt x="13080" y="7053"/>
                  <a:pt x="13129" y="7366"/>
                </a:cubicBezTo>
                <a:cubicBezTo>
                  <a:pt x="13221" y="7961"/>
                  <a:pt x="13222" y="9742"/>
                  <a:pt x="13129" y="10193"/>
                </a:cubicBezTo>
                <a:cubicBezTo>
                  <a:pt x="13058" y="10538"/>
                  <a:pt x="12987" y="10658"/>
                  <a:pt x="12925" y="10551"/>
                </a:cubicBezTo>
                <a:cubicBezTo>
                  <a:pt x="12809" y="10350"/>
                  <a:pt x="10100" y="10252"/>
                  <a:pt x="9048" y="10410"/>
                </a:cubicBezTo>
                <a:cubicBezTo>
                  <a:pt x="8352" y="10515"/>
                  <a:pt x="8307" y="10487"/>
                  <a:pt x="8244" y="9944"/>
                </a:cubicBezTo>
                <a:cubicBezTo>
                  <a:pt x="8167" y="9275"/>
                  <a:pt x="8200" y="7814"/>
                  <a:pt x="8305" y="7182"/>
                </a:cubicBezTo>
                <a:cubicBezTo>
                  <a:pt x="8413" y="6533"/>
                  <a:pt x="8487" y="6335"/>
                  <a:pt x="8590" y="6424"/>
                </a:cubicBezTo>
                <a:cubicBezTo>
                  <a:pt x="8634" y="6462"/>
                  <a:pt x="8843" y="6426"/>
                  <a:pt x="9201" y="6326"/>
                </a:cubicBezTo>
                <a:cubicBezTo>
                  <a:pt x="9666" y="6196"/>
                  <a:pt x="9886" y="6177"/>
                  <a:pt x="10646" y="6174"/>
                </a:cubicBezTo>
                <a:close/>
                <a:moveTo>
                  <a:pt x="14533" y="7615"/>
                </a:moveTo>
                <a:cubicBezTo>
                  <a:pt x="14614" y="7552"/>
                  <a:pt x="14684" y="7592"/>
                  <a:pt x="14981" y="7843"/>
                </a:cubicBezTo>
                <a:cubicBezTo>
                  <a:pt x="15586" y="8355"/>
                  <a:pt x="16239" y="9233"/>
                  <a:pt x="16629" y="10074"/>
                </a:cubicBezTo>
                <a:cubicBezTo>
                  <a:pt x="16983" y="10836"/>
                  <a:pt x="17287" y="11903"/>
                  <a:pt x="17250" y="12241"/>
                </a:cubicBezTo>
                <a:cubicBezTo>
                  <a:pt x="17240" y="12336"/>
                  <a:pt x="17197" y="12418"/>
                  <a:pt x="17148" y="12425"/>
                </a:cubicBezTo>
                <a:cubicBezTo>
                  <a:pt x="17101" y="12431"/>
                  <a:pt x="16852" y="12291"/>
                  <a:pt x="16599" y="12121"/>
                </a:cubicBezTo>
                <a:cubicBezTo>
                  <a:pt x="15951" y="11688"/>
                  <a:pt x="14637" y="11026"/>
                  <a:pt x="14482" y="11049"/>
                </a:cubicBezTo>
                <a:cubicBezTo>
                  <a:pt x="14306" y="11075"/>
                  <a:pt x="14297" y="10924"/>
                  <a:pt x="14421" y="10291"/>
                </a:cubicBezTo>
                <a:cubicBezTo>
                  <a:pt x="14551" y="9632"/>
                  <a:pt x="14582" y="8814"/>
                  <a:pt x="14503" y="8189"/>
                </a:cubicBezTo>
                <a:cubicBezTo>
                  <a:pt x="14447" y="7749"/>
                  <a:pt x="14448" y="7682"/>
                  <a:pt x="14533" y="7615"/>
                </a:cubicBezTo>
                <a:close/>
                <a:moveTo>
                  <a:pt x="6697" y="7637"/>
                </a:moveTo>
                <a:cubicBezTo>
                  <a:pt x="6906" y="7531"/>
                  <a:pt x="6912" y="7765"/>
                  <a:pt x="6901" y="8655"/>
                </a:cubicBezTo>
                <a:cubicBezTo>
                  <a:pt x="6887" y="9783"/>
                  <a:pt x="6980" y="10653"/>
                  <a:pt x="7125" y="10767"/>
                </a:cubicBezTo>
                <a:cubicBezTo>
                  <a:pt x="7206" y="10831"/>
                  <a:pt x="7180" y="10859"/>
                  <a:pt x="6931" y="10973"/>
                </a:cubicBezTo>
                <a:cubicBezTo>
                  <a:pt x="6773" y="11046"/>
                  <a:pt x="6305" y="11280"/>
                  <a:pt x="5893" y="11493"/>
                </a:cubicBezTo>
                <a:cubicBezTo>
                  <a:pt x="5481" y="11707"/>
                  <a:pt x="4932" y="12036"/>
                  <a:pt x="4672" y="12219"/>
                </a:cubicBezTo>
                <a:cubicBezTo>
                  <a:pt x="4412" y="12402"/>
                  <a:pt x="4180" y="12529"/>
                  <a:pt x="4163" y="12511"/>
                </a:cubicBezTo>
                <a:cubicBezTo>
                  <a:pt x="4059" y="12401"/>
                  <a:pt x="4220" y="11473"/>
                  <a:pt x="4458" y="10800"/>
                </a:cubicBezTo>
                <a:cubicBezTo>
                  <a:pt x="4604" y="10387"/>
                  <a:pt x="4914" y="9738"/>
                  <a:pt x="5130" y="9370"/>
                </a:cubicBezTo>
                <a:cubicBezTo>
                  <a:pt x="5359" y="8980"/>
                  <a:pt x="6085" y="8111"/>
                  <a:pt x="6412" y="7843"/>
                </a:cubicBezTo>
                <a:cubicBezTo>
                  <a:pt x="6534" y="7743"/>
                  <a:pt x="6627" y="7672"/>
                  <a:pt x="6697" y="7637"/>
                </a:cubicBezTo>
                <a:close/>
                <a:moveTo>
                  <a:pt x="10096" y="11677"/>
                </a:moveTo>
                <a:cubicBezTo>
                  <a:pt x="10686" y="11641"/>
                  <a:pt x="11358" y="11654"/>
                  <a:pt x="11836" y="11731"/>
                </a:cubicBezTo>
                <a:cubicBezTo>
                  <a:pt x="12756" y="11881"/>
                  <a:pt x="12765" y="11899"/>
                  <a:pt x="12477" y="12674"/>
                </a:cubicBezTo>
                <a:cubicBezTo>
                  <a:pt x="12135" y="13594"/>
                  <a:pt x="11610" y="14537"/>
                  <a:pt x="11002" y="15306"/>
                </a:cubicBezTo>
                <a:cubicBezTo>
                  <a:pt x="10862" y="15483"/>
                  <a:pt x="10722" y="15631"/>
                  <a:pt x="10697" y="15631"/>
                </a:cubicBezTo>
                <a:cubicBezTo>
                  <a:pt x="10671" y="15631"/>
                  <a:pt x="10532" y="15483"/>
                  <a:pt x="10391" y="15306"/>
                </a:cubicBezTo>
                <a:cubicBezTo>
                  <a:pt x="9443" y="14117"/>
                  <a:pt x="8567" y="12171"/>
                  <a:pt x="8865" y="11916"/>
                </a:cubicBezTo>
                <a:cubicBezTo>
                  <a:pt x="8999" y="11800"/>
                  <a:pt x="9506" y="11713"/>
                  <a:pt x="10096" y="11677"/>
                </a:cubicBezTo>
                <a:close/>
                <a:moveTo>
                  <a:pt x="14146" y="12316"/>
                </a:moveTo>
                <a:cubicBezTo>
                  <a:pt x="14201" y="12348"/>
                  <a:pt x="14457" y="12473"/>
                  <a:pt x="14726" y="12598"/>
                </a:cubicBezTo>
                <a:cubicBezTo>
                  <a:pt x="15615" y="13010"/>
                  <a:pt x="17094" y="14103"/>
                  <a:pt x="17169" y="14407"/>
                </a:cubicBezTo>
                <a:cubicBezTo>
                  <a:pt x="17245" y="14718"/>
                  <a:pt x="16836" y="15960"/>
                  <a:pt x="16406" y="16725"/>
                </a:cubicBezTo>
                <a:cubicBezTo>
                  <a:pt x="16129" y="17216"/>
                  <a:pt x="15517" y="18040"/>
                  <a:pt x="15195" y="18350"/>
                </a:cubicBezTo>
                <a:cubicBezTo>
                  <a:pt x="15065" y="18474"/>
                  <a:pt x="14929" y="18569"/>
                  <a:pt x="14889" y="18567"/>
                </a:cubicBezTo>
                <a:cubicBezTo>
                  <a:pt x="14765" y="18560"/>
                  <a:pt x="13773" y="18105"/>
                  <a:pt x="13332" y="17852"/>
                </a:cubicBezTo>
                <a:cubicBezTo>
                  <a:pt x="12805" y="17549"/>
                  <a:pt x="12181" y="17115"/>
                  <a:pt x="11887" y="16844"/>
                </a:cubicBezTo>
                <a:lnTo>
                  <a:pt x="11663" y="16638"/>
                </a:lnTo>
                <a:lnTo>
                  <a:pt x="12060" y="16118"/>
                </a:lnTo>
                <a:cubicBezTo>
                  <a:pt x="12276" y="15833"/>
                  <a:pt x="12588" y="15381"/>
                  <a:pt x="12752" y="15111"/>
                </a:cubicBezTo>
                <a:cubicBezTo>
                  <a:pt x="13211" y="14358"/>
                  <a:pt x="13922" y="12821"/>
                  <a:pt x="13922" y="12598"/>
                </a:cubicBezTo>
                <a:cubicBezTo>
                  <a:pt x="13922" y="12394"/>
                  <a:pt x="14038" y="12254"/>
                  <a:pt x="14146" y="12316"/>
                </a:cubicBezTo>
                <a:close/>
                <a:moveTo>
                  <a:pt x="7267" y="12392"/>
                </a:moveTo>
                <a:cubicBezTo>
                  <a:pt x="7423" y="12409"/>
                  <a:pt x="7457" y="12461"/>
                  <a:pt x="7705" y="13118"/>
                </a:cubicBezTo>
                <a:cubicBezTo>
                  <a:pt x="8120" y="14219"/>
                  <a:pt x="8519" y="14946"/>
                  <a:pt x="9343" y="16108"/>
                </a:cubicBezTo>
                <a:cubicBezTo>
                  <a:pt x="9722" y="16641"/>
                  <a:pt x="9740" y="16695"/>
                  <a:pt x="9638" y="16758"/>
                </a:cubicBezTo>
                <a:cubicBezTo>
                  <a:pt x="9578" y="16795"/>
                  <a:pt x="9451" y="16897"/>
                  <a:pt x="9353" y="16985"/>
                </a:cubicBezTo>
                <a:cubicBezTo>
                  <a:pt x="8881" y="17411"/>
                  <a:pt x="7776" y="18065"/>
                  <a:pt x="7053" y="18350"/>
                </a:cubicBezTo>
                <a:cubicBezTo>
                  <a:pt x="6397" y="18609"/>
                  <a:pt x="6449" y="18620"/>
                  <a:pt x="5975" y="18090"/>
                </a:cubicBezTo>
                <a:cubicBezTo>
                  <a:pt x="5489" y="17548"/>
                  <a:pt x="5056" y="16898"/>
                  <a:pt x="4743" y="16238"/>
                </a:cubicBezTo>
                <a:cubicBezTo>
                  <a:pt x="4441" y="15599"/>
                  <a:pt x="4323" y="15229"/>
                  <a:pt x="4275" y="14689"/>
                </a:cubicBezTo>
                <a:cubicBezTo>
                  <a:pt x="4239" y="14280"/>
                  <a:pt x="4250" y="14215"/>
                  <a:pt x="4336" y="14180"/>
                </a:cubicBezTo>
                <a:cubicBezTo>
                  <a:pt x="4390" y="14157"/>
                  <a:pt x="4521" y="14061"/>
                  <a:pt x="4621" y="13963"/>
                </a:cubicBezTo>
                <a:cubicBezTo>
                  <a:pt x="5220" y="13376"/>
                  <a:pt x="6936" y="12356"/>
                  <a:pt x="7267" y="12392"/>
                </a:cubicBezTo>
                <a:close/>
                <a:moveTo>
                  <a:pt x="3095" y="15837"/>
                </a:moveTo>
                <a:cubicBezTo>
                  <a:pt x="3134" y="15863"/>
                  <a:pt x="3299" y="16206"/>
                  <a:pt x="3471" y="16595"/>
                </a:cubicBezTo>
                <a:cubicBezTo>
                  <a:pt x="3907" y="17578"/>
                  <a:pt x="4437" y="18441"/>
                  <a:pt x="4794" y="18762"/>
                </a:cubicBezTo>
                <a:cubicBezTo>
                  <a:pt x="4908" y="18863"/>
                  <a:pt x="4913" y="18864"/>
                  <a:pt x="4743" y="18935"/>
                </a:cubicBezTo>
                <a:cubicBezTo>
                  <a:pt x="4526" y="19026"/>
                  <a:pt x="3015" y="19072"/>
                  <a:pt x="2555" y="19000"/>
                </a:cubicBezTo>
                <a:cubicBezTo>
                  <a:pt x="1500" y="18835"/>
                  <a:pt x="1570" y="18864"/>
                  <a:pt x="1578" y="18664"/>
                </a:cubicBezTo>
                <a:cubicBezTo>
                  <a:pt x="1604" y="18052"/>
                  <a:pt x="2871" y="15690"/>
                  <a:pt x="3095" y="15837"/>
                </a:cubicBezTo>
                <a:close/>
                <a:moveTo>
                  <a:pt x="18400" y="16129"/>
                </a:moveTo>
                <a:cubicBezTo>
                  <a:pt x="18644" y="16111"/>
                  <a:pt x="18646" y="16113"/>
                  <a:pt x="18899" y="16530"/>
                </a:cubicBezTo>
                <a:cubicBezTo>
                  <a:pt x="19336" y="17252"/>
                  <a:pt x="19884" y="18538"/>
                  <a:pt x="19845" y="18751"/>
                </a:cubicBezTo>
                <a:cubicBezTo>
                  <a:pt x="19833" y="18820"/>
                  <a:pt x="19706" y="18859"/>
                  <a:pt x="19397" y="18913"/>
                </a:cubicBezTo>
                <a:cubicBezTo>
                  <a:pt x="18452" y="19079"/>
                  <a:pt x="16838" y="19071"/>
                  <a:pt x="16670" y="18892"/>
                </a:cubicBezTo>
                <a:cubicBezTo>
                  <a:pt x="16640" y="18859"/>
                  <a:pt x="16772" y="18615"/>
                  <a:pt x="16986" y="18307"/>
                </a:cubicBezTo>
                <a:cubicBezTo>
                  <a:pt x="17186" y="18018"/>
                  <a:pt x="17527" y="17412"/>
                  <a:pt x="17749" y="16963"/>
                </a:cubicBezTo>
                <a:lnTo>
                  <a:pt x="18156" y="16151"/>
                </a:lnTo>
                <a:lnTo>
                  <a:pt x="18400" y="16129"/>
                </a:lnTo>
                <a:close/>
                <a:moveTo>
                  <a:pt x="10646" y="17592"/>
                </a:moveTo>
                <a:lnTo>
                  <a:pt x="11063" y="17917"/>
                </a:lnTo>
                <a:cubicBezTo>
                  <a:pt x="12002" y="18656"/>
                  <a:pt x="13148" y="19368"/>
                  <a:pt x="13403" y="19368"/>
                </a:cubicBezTo>
                <a:cubicBezTo>
                  <a:pt x="13466" y="19368"/>
                  <a:pt x="13527" y="19390"/>
                  <a:pt x="13546" y="19422"/>
                </a:cubicBezTo>
                <a:cubicBezTo>
                  <a:pt x="13628" y="19563"/>
                  <a:pt x="12862" y="19918"/>
                  <a:pt x="12050" y="20105"/>
                </a:cubicBezTo>
                <a:cubicBezTo>
                  <a:pt x="11635" y="20201"/>
                  <a:pt x="11310" y="20228"/>
                  <a:pt x="10656" y="20224"/>
                </a:cubicBezTo>
                <a:cubicBezTo>
                  <a:pt x="9735" y="20218"/>
                  <a:pt x="9206" y="20115"/>
                  <a:pt x="8478" y="19823"/>
                </a:cubicBezTo>
                <a:cubicBezTo>
                  <a:pt x="8259" y="19735"/>
                  <a:pt x="8033" y="19656"/>
                  <a:pt x="7969" y="19650"/>
                </a:cubicBezTo>
                <a:cubicBezTo>
                  <a:pt x="7746" y="19628"/>
                  <a:pt x="7875" y="19518"/>
                  <a:pt x="8539" y="19141"/>
                </a:cubicBezTo>
                <a:cubicBezTo>
                  <a:pt x="9286" y="18717"/>
                  <a:pt x="10165" y="18092"/>
                  <a:pt x="10452" y="17787"/>
                </a:cubicBezTo>
                <a:lnTo>
                  <a:pt x="10646" y="17592"/>
                </a:lnTo>
                <a:close/>
              </a:path>
            </a:pathLst>
          </a:custGeom>
          <a:ln w="12700">
            <a:miter lim="400000"/>
          </a:ln>
        </p:spPr>
      </p:pic>
      <p:pic>
        <p:nvPicPr>
          <p:cNvPr id="367" name="Copy of TrainingWORKS -LMAP mono (transparent).png" descr="Copy of TrainingWORKS -LMAP mono (transparent).png"/>
          <p:cNvPicPr>
            <a:picLocks noChangeAspect="1"/>
          </p:cNvPicPr>
          <p:nvPr/>
        </p:nvPicPr>
        <p:blipFill>
          <a:blip r:embed="rId3">
            <a:extLst/>
          </a:blip>
          <a:stretch>
            <a:fillRect/>
          </a:stretch>
        </p:blipFill>
        <p:spPr>
          <a:xfrm>
            <a:off x="196644" y="5893310"/>
            <a:ext cx="2011318" cy="525211"/>
          </a:xfrm>
          <a:prstGeom prst="rect">
            <a:avLst/>
          </a:prstGeom>
          <a:ln w="12700">
            <a:miter lim="400000"/>
          </a:ln>
        </p:spPr>
      </p:pic>
      <p:pic>
        <p:nvPicPr>
          <p:cNvPr id="368" name="TrainingWORKS SOM-LMAP mono.png" descr="TrainingWORKS SOM-LMAP mono.png"/>
          <p:cNvPicPr>
            <a:picLocks noChangeAspect="1"/>
          </p:cNvPicPr>
          <p:nvPr/>
        </p:nvPicPr>
        <p:blipFill>
          <a:blip r:embed="rId4">
            <a:extLst/>
          </a:blip>
          <a:srcRect l="8127" t="56659" r="57452" b="39204"/>
          <a:stretch>
            <a:fillRect/>
          </a:stretch>
        </p:blipFill>
        <p:spPr>
          <a:xfrm>
            <a:off x="248905" y="6458649"/>
            <a:ext cx="1907698" cy="152832"/>
          </a:xfrm>
          <a:custGeom>
            <a:avLst/>
            <a:gdLst/>
            <a:ahLst/>
            <a:cxnLst>
              <a:cxn ang="0">
                <a:pos x="wd2" y="hd2"/>
              </a:cxn>
              <a:cxn ang="5400000">
                <a:pos x="wd2" y="hd2"/>
              </a:cxn>
              <a:cxn ang="10800000">
                <a:pos x="wd2" y="hd2"/>
              </a:cxn>
              <a:cxn ang="16200000">
                <a:pos x="wd2" y="hd2"/>
              </a:cxn>
            </a:cxnLst>
            <a:rect l="0" t="0" r="r" b="b"/>
            <a:pathLst>
              <a:path w="21496" h="18699" fill="norm" stroke="1" extrusionOk="0">
                <a:moveTo>
                  <a:pt x="521" y="17"/>
                </a:moveTo>
                <a:cubicBezTo>
                  <a:pt x="345" y="143"/>
                  <a:pt x="173" y="962"/>
                  <a:pt x="106" y="2445"/>
                </a:cubicBezTo>
                <a:cubicBezTo>
                  <a:pt x="-20" y="5205"/>
                  <a:pt x="77" y="7780"/>
                  <a:pt x="374" y="9437"/>
                </a:cubicBezTo>
                <a:cubicBezTo>
                  <a:pt x="732" y="11433"/>
                  <a:pt x="857" y="12724"/>
                  <a:pt x="857" y="14487"/>
                </a:cubicBezTo>
                <a:cubicBezTo>
                  <a:pt x="857" y="17769"/>
                  <a:pt x="322" y="18133"/>
                  <a:pt x="208" y="14924"/>
                </a:cubicBezTo>
                <a:cubicBezTo>
                  <a:pt x="182" y="14185"/>
                  <a:pt x="123" y="13565"/>
                  <a:pt x="79" y="13565"/>
                </a:cubicBezTo>
                <a:cubicBezTo>
                  <a:pt x="-43" y="13565"/>
                  <a:pt x="-20" y="15846"/>
                  <a:pt x="119" y="17352"/>
                </a:cubicBezTo>
                <a:cubicBezTo>
                  <a:pt x="194" y="18165"/>
                  <a:pt x="381" y="18663"/>
                  <a:pt x="593" y="18663"/>
                </a:cubicBezTo>
                <a:cubicBezTo>
                  <a:pt x="885" y="18663"/>
                  <a:pt x="954" y="18353"/>
                  <a:pt x="1027" y="16624"/>
                </a:cubicBezTo>
                <a:cubicBezTo>
                  <a:pt x="1169" y="13223"/>
                  <a:pt x="1053" y="10733"/>
                  <a:pt x="660" y="8660"/>
                </a:cubicBezTo>
                <a:cubicBezTo>
                  <a:pt x="268" y="6588"/>
                  <a:pt x="164" y="4902"/>
                  <a:pt x="311" y="2979"/>
                </a:cubicBezTo>
                <a:cubicBezTo>
                  <a:pt x="447" y="1202"/>
                  <a:pt x="684" y="1414"/>
                  <a:pt x="799" y="3416"/>
                </a:cubicBezTo>
                <a:cubicBezTo>
                  <a:pt x="894" y="5069"/>
                  <a:pt x="1089" y="5754"/>
                  <a:pt x="1089" y="4436"/>
                </a:cubicBezTo>
                <a:cubicBezTo>
                  <a:pt x="1089" y="4073"/>
                  <a:pt x="1037" y="2924"/>
                  <a:pt x="969" y="1862"/>
                </a:cubicBezTo>
                <a:cubicBezTo>
                  <a:pt x="880" y="491"/>
                  <a:pt x="698" y="-109"/>
                  <a:pt x="521" y="17"/>
                </a:cubicBezTo>
                <a:close/>
                <a:moveTo>
                  <a:pt x="1872" y="17"/>
                </a:moveTo>
                <a:cubicBezTo>
                  <a:pt x="1453" y="17"/>
                  <a:pt x="1326" y="2179"/>
                  <a:pt x="1326" y="9340"/>
                </a:cubicBezTo>
                <a:cubicBezTo>
                  <a:pt x="1326" y="12999"/>
                  <a:pt x="1367" y="15529"/>
                  <a:pt x="1447" y="16770"/>
                </a:cubicBezTo>
                <a:cubicBezTo>
                  <a:pt x="1536" y="18145"/>
                  <a:pt x="1648" y="18673"/>
                  <a:pt x="1859" y="18663"/>
                </a:cubicBezTo>
                <a:cubicBezTo>
                  <a:pt x="2203" y="18648"/>
                  <a:pt x="2300" y="17997"/>
                  <a:pt x="2373" y="15458"/>
                </a:cubicBezTo>
                <a:cubicBezTo>
                  <a:pt x="2414" y="14038"/>
                  <a:pt x="2397" y="13565"/>
                  <a:pt x="2306" y="13565"/>
                </a:cubicBezTo>
                <a:cubicBezTo>
                  <a:pt x="2238" y="13565"/>
                  <a:pt x="2185" y="14144"/>
                  <a:pt x="2185" y="14827"/>
                </a:cubicBezTo>
                <a:cubicBezTo>
                  <a:pt x="2185" y="16959"/>
                  <a:pt x="1919" y="17927"/>
                  <a:pt x="1729" y="16478"/>
                </a:cubicBezTo>
                <a:cubicBezTo>
                  <a:pt x="1585" y="15380"/>
                  <a:pt x="1559" y="14351"/>
                  <a:pt x="1559" y="9389"/>
                </a:cubicBezTo>
                <a:cubicBezTo>
                  <a:pt x="1559" y="5366"/>
                  <a:pt x="1596" y="3301"/>
                  <a:pt x="1675" y="2590"/>
                </a:cubicBezTo>
                <a:cubicBezTo>
                  <a:pt x="1836" y="1138"/>
                  <a:pt x="2055" y="1819"/>
                  <a:pt x="2145" y="4047"/>
                </a:cubicBezTo>
                <a:cubicBezTo>
                  <a:pt x="2227" y="6087"/>
                  <a:pt x="2418" y="6666"/>
                  <a:pt x="2418" y="4873"/>
                </a:cubicBezTo>
                <a:cubicBezTo>
                  <a:pt x="2418" y="2178"/>
                  <a:pt x="2175" y="17"/>
                  <a:pt x="1872" y="17"/>
                </a:cubicBezTo>
                <a:close/>
                <a:moveTo>
                  <a:pt x="2802" y="17"/>
                </a:moveTo>
                <a:cubicBezTo>
                  <a:pt x="2760" y="17"/>
                  <a:pt x="2731" y="4046"/>
                  <a:pt x="2731" y="9340"/>
                </a:cubicBezTo>
                <a:cubicBezTo>
                  <a:pt x="2731" y="14634"/>
                  <a:pt x="2760" y="18663"/>
                  <a:pt x="2802" y="18663"/>
                </a:cubicBezTo>
                <a:cubicBezTo>
                  <a:pt x="2843" y="18663"/>
                  <a:pt x="2887" y="16849"/>
                  <a:pt x="2901" y="14633"/>
                </a:cubicBezTo>
                <a:lnTo>
                  <a:pt x="2927" y="10603"/>
                </a:lnTo>
                <a:lnTo>
                  <a:pt x="3276" y="10603"/>
                </a:lnTo>
                <a:lnTo>
                  <a:pt x="3629" y="10603"/>
                </a:lnTo>
                <a:lnTo>
                  <a:pt x="3652" y="14633"/>
                </a:lnTo>
                <a:cubicBezTo>
                  <a:pt x="3665" y="16849"/>
                  <a:pt x="3710" y="18663"/>
                  <a:pt x="3750" y="18663"/>
                </a:cubicBezTo>
                <a:cubicBezTo>
                  <a:pt x="3792" y="18663"/>
                  <a:pt x="3822" y="14634"/>
                  <a:pt x="3822" y="9340"/>
                </a:cubicBezTo>
                <a:cubicBezTo>
                  <a:pt x="3822" y="4046"/>
                  <a:pt x="3792" y="17"/>
                  <a:pt x="3750" y="17"/>
                </a:cubicBezTo>
                <a:cubicBezTo>
                  <a:pt x="3710" y="17"/>
                  <a:pt x="3665" y="1831"/>
                  <a:pt x="3652" y="4047"/>
                </a:cubicBezTo>
                <a:lnTo>
                  <a:pt x="3629" y="8078"/>
                </a:lnTo>
                <a:lnTo>
                  <a:pt x="3276" y="8078"/>
                </a:lnTo>
                <a:lnTo>
                  <a:pt x="2927" y="8078"/>
                </a:lnTo>
                <a:lnTo>
                  <a:pt x="2901" y="4047"/>
                </a:lnTo>
                <a:cubicBezTo>
                  <a:pt x="2887" y="1831"/>
                  <a:pt x="2843" y="17"/>
                  <a:pt x="2802" y="17"/>
                </a:cubicBezTo>
                <a:close/>
                <a:moveTo>
                  <a:pt x="4774" y="17"/>
                </a:moveTo>
                <a:cubicBezTo>
                  <a:pt x="4616" y="24"/>
                  <a:pt x="4445" y="296"/>
                  <a:pt x="4394" y="648"/>
                </a:cubicBezTo>
                <a:cubicBezTo>
                  <a:pt x="4255" y="1608"/>
                  <a:pt x="4135" y="5644"/>
                  <a:pt x="4135" y="9340"/>
                </a:cubicBezTo>
                <a:cubicBezTo>
                  <a:pt x="4135" y="13037"/>
                  <a:pt x="4255" y="17023"/>
                  <a:pt x="4394" y="17983"/>
                </a:cubicBezTo>
                <a:cubicBezTo>
                  <a:pt x="4559" y="19125"/>
                  <a:pt x="5017" y="18696"/>
                  <a:pt x="5163" y="17255"/>
                </a:cubicBezTo>
                <a:cubicBezTo>
                  <a:pt x="5276" y="16146"/>
                  <a:pt x="5306" y="14601"/>
                  <a:pt x="5306" y="9826"/>
                </a:cubicBezTo>
                <a:cubicBezTo>
                  <a:pt x="5306" y="2230"/>
                  <a:pt x="5185" y="-2"/>
                  <a:pt x="4774" y="17"/>
                </a:cubicBezTo>
                <a:close/>
                <a:moveTo>
                  <a:pt x="6201" y="17"/>
                </a:moveTo>
                <a:cubicBezTo>
                  <a:pt x="6039" y="-77"/>
                  <a:pt x="5869" y="375"/>
                  <a:pt x="5763" y="1425"/>
                </a:cubicBezTo>
                <a:cubicBezTo>
                  <a:pt x="5569" y="3326"/>
                  <a:pt x="5552" y="15305"/>
                  <a:pt x="5740" y="17352"/>
                </a:cubicBezTo>
                <a:cubicBezTo>
                  <a:pt x="5901" y="19101"/>
                  <a:pt x="6387" y="19033"/>
                  <a:pt x="6567" y="17255"/>
                </a:cubicBezTo>
                <a:cubicBezTo>
                  <a:pt x="6757" y="15389"/>
                  <a:pt x="6773" y="4754"/>
                  <a:pt x="6590" y="1911"/>
                </a:cubicBezTo>
                <a:cubicBezTo>
                  <a:pt x="6515" y="755"/>
                  <a:pt x="6363" y="111"/>
                  <a:pt x="6201" y="17"/>
                </a:cubicBezTo>
                <a:close/>
                <a:moveTo>
                  <a:pt x="7140" y="17"/>
                </a:moveTo>
                <a:cubicBezTo>
                  <a:pt x="7047" y="17"/>
                  <a:pt x="7024" y="1715"/>
                  <a:pt x="7024" y="9340"/>
                </a:cubicBezTo>
                <a:lnTo>
                  <a:pt x="7024" y="18663"/>
                </a:lnTo>
                <a:lnTo>
                  <a:pt x="7493" y="18663"/>
                </a:lnTo>
                <a:cubicBezTo>
                  <a:pt x="8026" y="18663"/>
                  <a:pt x="8131" y="17214"/>
                  <a:pt x="7627" y="16818"/>
                </a:cubicBezTo>
                <a:lnTo>
                  <a:pt x="7296" y="16527"/>
                </a:lnTo>
                <a:lnTo>
                  <a:pt x="7274" y="8272"/>
                </a:lnTo>
                <a:cubicBezTo>
                  <a:pt x="7256" y="1688"/>
                  <a:pt x="7231" y="17"/>
                  <a:pt x="7140" y="17"/>
                </a:cubicBezTo>
                <a:close/>
                <a:moveTo>
                  <a:pt x="9291" y="17"/>
                </a:moveTo>
                <a:cubicBezTo>
                  <a:pt x="8837" y="17"/>
                  <a:pt x="8741" y="1566"/>
                  <a:pt x="8741" y="9049"/>
                </a:cubicBezTo>
                <a:cubicBezTo>
                  <a:pt x="8741" y="12545"/>
                  <a:pt x="8777" y="16110"/>
                  <a:pt x="8821" y="17012"/>
                </a:cubicBezTo>
                <a:cubicBezTo>
                  <a:pt x="8882" y="18253"/>
                  <a:pt x="8986" y="18663"/>
                  <a:pt x="9246" y="18663"/>
                </a:cubicBezTo>
                <a:cubicBezTo>
                  <a:pt x="9710" y="18663"/>
                  <a:pt x="9832" y="16717"/>
                  <a:pt x="9832" y="9340"/>
                </a:cubicBezTo>
                <a:cubicBezTo>
                  <a:pt x="9832" y="2185"/>
                  <a:pt x="9709" y="17"/>
                  <a:pt x="9291" y="17"/>
                </a:cubicBezTo>
                <a:close/>
                <a:moveTo>
                  <a:pt x="10145" y="17"/>
                </a:moveTo>
                <a:lnTo>
                  <a:pt x="10145" y="9340"/>
                </a:lnTo>
                <a:cubicBezTo>
                  <a:pt x="10145" y="16911"/>
                  <a:pt x="10170" y="18663"/>
                  <a:pt x="10261" y="18663"/>
                </a:cubicBezTo>
                <a:cubicBezTo>
                  <a:pt x="10341" y="18663"/>
                  <a:pt x="10379" y="17462"/>
                  <a:pt x="10395" y="14633"/>
                </a:cubicBezTo>
                <a:cubicBezTo>
                  <a:pt x="10419" y="10643"/>
                  <a:pt x="10423" y="10620"/>
                  <a:pt x="10713" y="10360"/>
                </a:cubicBezTo>
                <a:cubicBezTo>
                  <a:pt x="10874" y="10215"/>
                  <a:pt x="11004" y="9750"/>
                  <a:pt x="11004" y="9340"/>
                </a:cubicBezTo>
                <a:cubicBezTo>
                  <a:pt x="11004" y="8930"/>
                  <a:pt x="10874" y="8465"/>
                  <a:pt x="10713" y="8320"/>
                </a:cubicBezTo>
                <a:cubicBezTo>
                  <a:pt x="10435" y="8070"/>
                  <a:pt x="10418" y="7934"/>
                  <a:pt x="10418" y="5115"/>
                </a:cubicBezTo>
                <a:cubicBezTo>
                  <a:pt x="10418" y="2176"/>
                  <a:pt x="10422" y="2118"/>
                  <a:pt x="10789" y="1862"/>
                </a:cubicBezTo>
                <a:cubicBezTo>
                  <a:pt x="11344" y="1475"/>
                  <a:pt x="11238" y="17"/>
                  <a:pt x="10655" y="17"/>
                </a:cubicBezTo>
                <a:lnTo>
                  <a:pt x="10145" y="17"/>
                </a:lnTo>
                <a:close/>
                <a:moveTo>
                  <a:pt x="12095" y="17"/>
                </a:moveTo>
                <a:cubicBezTo>
                  <a:pt x="11955" y="17"/>
                  <a:pt x="11943" y="690"/>
                  <a:pt x="11943" y="9340"/>
                </a:cubicBezTo>
                <a:cubicBezTo>
                  <a:pt x="11943" y="16911"/>
                  <a:pt x="11963" y="18663"/>
                  <a:pt x="12055" y="18663"/>
                </a:cubicBezTo>
                <a:cubicBezTo>
                  <a:pt x="12134" y="18663"/>
                  <a:pt x="12176" y="17462"/>
                  <a:pt x="12193" y="14633"/>
                </a:cubicBezTo>
                <a:cubicBezTo>
                  <a:pt x="12223" y="9612"/>
                  <a:pt x="12338" y="9664"/>
                  <a:pt x="12484" y="14779"/>
                </a:cubicBezTo>
                <a:cubicBezTo>
                  <a:pt x="12545" y="16931"/>
                  <a:pt x="12629" y="18576"/>
                  <a:pt x="12672" y="18421"/>
                </a:cubicBezTo>
                <a:cubicBezTo>
                  <a:pt x="12715" y="18265"/>
                  <a:pt x="12806" y="16379"/>
                  <a:pt x="12873" y="14196"/>
                </a:cubicBezTo>
                <a:cubicBezTo>
                  <a:pt x="12940" y="12012"/>
                  <a:pt x="13031" y="10092"/>
                  <a:pt x="13074" y="9971"/>
                </a:cubicBezTo>
                <a:cubicBezTo>
                  <a:pt x="13117" y="9851"/>
                  <a:pt x="13164" y="11747"/>
                  <a:pt x="13177" y="14196"/>
                </a:cubicBezTo>
                <a:cubicBezTo>
                  <a:pt x="13194" y="17399"/>
                  <a:pt x="13230" y="18663"/>
                  <a:pt x="13311" y="18663"/>
                </a:cubicBezTo>
                <a:cubicBezTo>
                  <a:pt x="13403" y="18663"/>
                  <a:pt x="13423" y="16918"/>
                  <a:pt x="13423" y="9340"/>
                </a:cubicBezTo>
                <a:cubicBezTo>
                  <a:pt x="13423" y="621"/>
                  <a:pt x="13415" y="17"/>
                  <a:pt x="13271" y="17"/>
                </a:cubicBezTo>
                <a:cubicBezTo>
                  <a:pt x="13147" y="17"/>
                  <a:pt x="13084" y="1200"/>
                  <a:pt x="12949" y="6135"/>
                </a:cubicBezTo>
                <a:cubicBezTo>
                  <a:pt x="12856" y="9517"/>
                  <a:pt x="12752" y="12658"/>
                  <a:pt x="12716" y="13079"/>
                </a:cubicBezTo>
                <a:cubicBezTo>
                  <a:pt x="12641" y="13980"/>
                  <a:pt x="12541" y="11628"/>
                  <a:pt x="12368" y="4873"/>
                </a:cubicBezTo>
                <a:cubicBezTo>
                  <a:pt x="12271" y="1091"/>
                  <a:pt x="12212" y="17"/>
                  <a:pt x="12095" y="17"/>
                </a:cubicBezTo>
                <a:close/>
                <a:moveTo>
                  <a:pt x="13893" y="17"/>
                </a:moveTo>
                <a:cubicBezTo>
                  <a:pt x="13845" y="17"/>
                  <a:pt x="13816" y="3685"/>
                  <a:pt x="13816" y="9340"/>
                </a:cubicBezTo>
                <a:cubicBezTo>
                  <a:pt x="13816" y="14995"/>
                  <a:pt x="13845" y="18663"/>
                  <a:pt x="13893" y="18663"/>
                </a:cubicBezTo>
                <a:cubicBezTo>
                  <a:pt x="13940" y="18663"/>
                  <a:pt x="13973" y="14995"/>
                  <a:pt x="13973" y="9340"/>
                </a:cubicBezTo>
                <a:cubicBezTo>
                  <a:pt x="13973" y="3685"/>
                  <a:pt x="13940" y="17"/>
                  <a:pt x="13893" y="17"/>
                </a:cubicBezTo>
                <a:close/>
                <a:moveTo>
                  <a:pt x="15417" y="17"/>
                </a:moveTo>
                <a:cubicBezTo>
                  <a:pt x="15326" y="17"/>
                  <a:pt x="15297" y="1153"/>
                  <a:pt x="15297" y="5067"/>
                </a:cubicBezTo>
                <a:cubicBezTo>
                  <a:pt x="15297" y="7838"/>
                  <a:pt x="15269" y="10292"/>
                  <a:pt x="15230" y="10554"/>
                </a:cubicBezTo>
                <a:cubicBezTo>
                  <a:pt x="15191" y="10816"/>
                  <a:pt x="15037" y="8664"/>
                  <a:pt x="14890" y="5747"/>
                </a:cubicBezTo>
                <a:cubicBezTo>
                  <a:pt x="14742" y="2830"/>
                  <a:pt x="14563" y="313"/>
                  <a:pt x="14492" y="162"/>
                </a:cubicBezTo>
                <a:cubicBezTo>
                  <a:pt x="14377" y="-80"/>
                  <a:pt x="14362" y="994"/>
                  <a:pt x="14362" y="9292"/>
                </a:cubicBezTo>
                <a:cubicBezTo>
                  <a:pt x="14362" y="17075"/>
                  <a:pt x="14381" y="18663"/>
                  <a:pt x="14478" y="18663"/>
                </a:cubicBezTo>
                <a:cubicBezTo>
                  <a:pt x="14570" y="18663"/>
                  <a:pt x="14595" y="17515"/>
                  <a:pt x="14595" y="13225"/>
                </a:cubicBezTo>
                <a:cubicBezTo>
                  <a:pt x="14595" y="10220"/>
                  <a:pt x="14629" y="7482"/>
                  <a:pt x="14671" y="7203"/>
                </a:cubicBezTo>
                <a:cubicBezTo>
                  <a:pt x="14712" y="6925"/>
                  <a:pt x="14872" y="9407"/>
                  <a:pt x="15024" y="12691"/>
                </a:cubicBezTo>
                <a:cubicBezTo>
                  <a:pt x="15432" y="21491"/>
                  <a:pt x="15534" y="20833"/>
                  <a:pt x="15534" y="9340"/>
                </a:cubicBezTo>
                <a:cubicBezTo>
                  <a:pt x="15534" y="1612"/>
                  <a:pt x="15514" y="17"/>
                  <a:pt x="15417" y="17"/>
                </a:cubicBezTo>
                <a:close/>
                <a:moveTo>
                  <a:pt x="16039" y="17"/>
                </a:moveTo>
                <a:cubicBezTo>
                  <a:pt x="15942" y="17"/>
                  <a:pt x="15923" y="1612"/>
                  <a:pt x="15923" y="9340"/>
                </a:cubicBezTo>
                <a:cubicBezTo>
                  <a:pt x="15923" y="17068"/>
                  <a:pt x="15942" y="18663"/>
                  <a:pt x="16039" y="18663"/>
                </a:cubicBezTo>
                <a:cubicBezTo>
                  <a:pt x="16136" y="18663"/>
                  <a:pt x="16155" y="17068"/>
                  <a:pt x="16155" y="9340"/>
                </a:cubicBezTo>
                <a:cubicBezTo>
                  <a:pt x="16155" y="1612"/>
                  <a:pt x="16136" y="17"/>
                  <a:pt x="16039" y="17"/>
                </a:cubicBezTo>
                <a:close/>
                <a:moveTo>
                  <a:pt x="16992" y="17"/>
                </a:moveTo>
                <a:cubicBezTo>
                  <a:pt x="16815" y="143"/>
                  <a:pt x="16643" y="962"/>
                  <a:pt x="16576" y="2445"/>
                </a:cubicBezTo>
                <a:cubicBezTo>
                  <a:pt x="16450" y="5205"/>
                  <a:pt x="16547" y="7780"/>
                  <a:pt x="16844" y="9437"/>
                </a:cubicBezTo>
                <a:cubicBezTo>
                  <a:pt x="17340" y="12200"/>
                  <a:pt x="17483" y="15168"/>
                  <a:pt x="17193" y="16818"/>
                </a:cubicBezTo>
                <a:cubicBezTo>
                  <a:pt x="17017" y="17817"/>
                  <a:pt x="16705" y="16581"/>
                  <a:pt x="16705" y="14876"/>
                </a:cubicBezTo>
                <a:cubicBezTo>
                  <a:pt x="16705" y="14161"/>
                  <a:pt x="16649" y="13565"/>
                  <a:pt x="16585" y="13565"/>
                </a:cubicBezTo>
                <a:cubicBezTo>
                  <a:pt x="16432" y="13565"/>
                  <a:pt x="16438" y="15663"/>
                  <a:pt x="16594" y="17352"/>
                </a:cubicBezTo>
                <a:cubicBezTo>
                  <a:pt x="16668" y="18165"/>
                  <a:pt x="16851" y="18663"/>
                  <a:pt x="17063" y="18663"/>
                </a:cubicBezTo>
                <a:cubicBezTo>
                  <a:pt x="17355" y="18663"/>
                  <a:pt x="17424" y="18353"/>
                  <a:pt x="17497" y="16624"/>
                </a:cubicBezTo>
                <a:cubicBezTo>
                  <a:pt x="17639" y="13223"/>
                  <a:pt x="17527" y="10733"/>
                  <a:pt x="17135" y="8660"/>
                </a:cubicBezTo>
                <a:cubicBezTo>
                  <a:pt x="16742" y="6588"/>
                  <a:pt x="16634" y="4902"/>
                  <a:pt x="16781" y="2979"/>
                </a:cubicBezTo>
                <a:cubicBezTo>
                  <a:pt x="16917" y="1202"/>
                  <a:pt x="17154" y="1414"/>
                  <a:pt x="17269" y="3416"/>
                </a:cubicBezTo>
                <a:cubicBezTo>
                  <a:pt x="17364" y="5069"/>
                  <a:pt x="17564" y="5754"/>
                  <a:pt x="17564" y="4436"/>
                </a:cubicBezTo>
                <a:cubicBezTo>
                  <a:pt x="17564" y="4073"/>
                  <a:pt x="17507" y="2924"/>
                  <a:pt x="17439" y="1862"/>
                </a:cubicBezTo>
                <a:cubicBezTo>
                  <a:pt x="17350" y="491"/>
                  <a:pt x="17168" y="-109"/>
                  <a:pt x="16992" y="17"/>
                </a:cubicBezTo>
                <a:close/>
                <a:moveTo>
                  <a:pt x="18266" y="17"/>
                </a:moveTo>
                <a:cubicBezTo>
                  <a:pt x="17736" y="17"/>
                  <a:pt x="17502" y="1320"/>
                  <a:pt x="17935" y="1862"/>
                </a:cubicBezTo>
                <a:lnTo>
                  <a:pt x="18150" y="2153"/>
                </a:lnTo>
                <a:lnTo>
                  <a:pt x="18172" y="10408"/>
                </a:lnTo>
                <a:cubicBezTo>
                  <a:pt x="18190" y="16894"/>
                  <a:pt x="18214" y="18663"/>
                  <a:pt x="18302" y="18663"/>
                </a:cubicBezTo>
                <a:cubicBezTo>
                  <a:pt x="18389" y="18663"/>
                  <a:pt x="18418" y="16894"/>
                  <a:pt x="18436" y="10408"/>
                </a:cubicBezTo>
                <a:cubicBezTo>
                  <a:pt x="18457" y="2563"/>
                  <a:pt x="18471" y="2119"/>
                  <a:pt x="18637" y="1862"/>
                </a:cubicBezTo>
                <a:cubicBezTo>
                  <a:pt x="19028" y="1259"/>
                  <a:pt x="18777" y="17"/>
                  <a:pt x="18266" y="17"/>
                </a:cubicBezTo>
                <a:close/>
                <a:moveTo>
                  <a:pt x="19125" y="17"/>
                </a:moveTo>
                <a:lnTo>
                  <a:pt x="19125" y="9340"/>
                </a:lnTo>
                <a:cubicBezTo>
                  <a:pt x="19125" y="14615"/>
                  <a:pt x="19155" y="18663"/>
                  <a:pt x="19196" y="18663"/>
                </a:cubicBezTo>
                <a:cubicBezTo>
                  <a:pt x="19237" y="18663"/>
                  <a:pt x="19281" y="17053"/>
                  <a:pt x="19295" y="15070"/>
                </a:cubicBezTo>
                <a:cubicBezTo>
                  <a:pt x="19318" y="11568"/>
                  <a:pt x="19325" y="11477"/>
                  <a:pt x="19590" y="11477"/>
                </a:cubicBezTo>
                <a:cubicBezTo>
                  <a:pt x="19802" y="11477"/>
                  <a:pt x="19866" y="11805"/>
                  <a:pt x="19885" y="13128"/>
                </a:cubicBezTo>
                <a:cubicBezTo>
                  <a:pt x="19943" y="17328"/>
                  <a:pt x="19990" y="18663"/>
                  <a:pt x="20082" y="18663"/>
                </a:cubicBezTo>
                <a:cubicBezTo>
                  <a:pt x="20191" y="18663"/>
                  <a:pt x="20169" y="12150"/>
                  <a:pt x="20055" y="10603"/>
                </a:cubicBezTo>
                <a:cubicBezTo>
                  <a:pt x="20019" y="10120"/>
                  <a:pt x="20024" y="9150"/>
                  <a:pt x="20064" y="8466"/>
                </a:cubicBezTo>
                <a:cubicBezTo>
                  <a:pt x="20104" y="7782"/>
                  <a:pt x="20135" y="6178"/>
                  <a:pt x="20135" y="4921"/>
                </a:cubicBezTo>
                <a:cubicBezTo>
                  <a:pt x="20137" y="1887"/>
                  <a:pt x="19876" y="17"/>
                  <a:pt x="19456" y="17"/>
                </a:cubicBezTo>
                <a:lnTo>
                  <a:pt x="19125" y="17"/>
                </a:lnTo>
                <a:close/>
                <a:moveTo>
                  <a:pt x="20439" y="17"/>
                </a:moveTo>
                <a:cubicBezTo>
                  <a:pt x="20321" y="17"/>
                  <a:pt x="20335" y="835"/>
                  <a:pt x="20569" y="6135"/>
                </a:cubicBezTo>
                <a:cubicBezTo>
                  <a:pt x="20730" y="9786"/>
                  <a:pt x="20842" y="13548"/>
                  <a:pt x="20842" y="15458"/>
                </a:cubicBezTo>
                <a:cubicBezTo>
                  <a:pt x="20842" y="17221"/>
                  <a:pt x="20875" y="18663"/>
                  <a:pt x="20918" y="18663"/>
                </a:cubicBezTo>
                <a:cubicBezTo>
                  <a:pt x="20961" y="18663"/>
                  <a:pt x="20998" y="17301"/>
                  <a:pt x="20998" y="15653"/>
                </a:cubicBezTo>
                <a:cubicBezTo>
                  <a:pt x="20998" y="14004"/>
                  <a:pt x="21086" y="10764"/>
                  <a:pt x="21195" y="8417"/>
                </a:cubicBezTo>
                <a:cubicBezTo>
                  <a:pt x="21512" y="1615"/>
                  <a:pt x="21557" y="17"/>
                  <a:pt x="21428" y="17"/>
                </a:cubicBezTo>
                <a:cubicBezTo>
                  <a:pt x="21366" y="17"/>
                  <a:pt x="21243" y="1793"/>
                  <a:pt x="21155" y="3950"/>
                </a:cubicBezTo>
                <a:cubicBezTo>
                  <a:pt x="21021" y="7235"/>
                  <a:pt x="20978" y="7683"/>
                  <a:pt x="20882" y="6815"/>
                </a:cubicBezTo>
                <a:cubicBezTo>
                  <a:pt x="20819" y="6245"/>
                  <a:pt x="20725" y="4469"/>
                  <a:pt x="20672" y="2882"/>
                </a:cubicBezTo>
                <a:cubicBezTo>
                  <a:pt x="20612" y="1088"/>
                  <a:pt x="20525" y="17"/>
                  <a:pt x="20439" y="17"/>
                </a:cubicBezTo>
                <a:close/>
                <a:moveTo>
                  <a:pt x="6125" y="1716"/>
                </a:moveTo>
                <a:cubicBezTo>
                  <a:pt x="6385" y="1716"/>
                  <a:pt x="6554" y="4734"/>
                  <a:pt x="6554" y="9340"/>
                </a:cubicBezTo>
                <a:cubicBezTo>
                  <a:pt x="6554" y="11465"/>
                  <a:pt x="6500" y="14033"/>
                  <a:pt x="6433" y="15070"/>
                </a:cubicBezTo>
                <a:cubicBezTo>
                  <a:pt x="6283" y="17406"/>
                  <a:pt x="5966" y="17538"/>
                  <a:pt x="5856" y="15313"/>
                </a:cubicBezTo>
                <a:cubicBezTo>
                  <a:pt x="5812" y="14410"/>
                  <a:pt x="5776" y="11734"/>
                  <a:pt x="5776" y="9340"/>
                </a:cubicBezTo>
                <a:cubicBezTo>
                  <a:pt x="5776" y="3966"/>
                  <a:pt x="5879" y="1716"/>
                  <a:pt x="6125" y="1716"/>
                </a:cubicBezTo>
                <a:close/>
                <a:moveTo>
                  <a:pt x="19617" y="1765"/>
                </a:moveTo>
                <a:cubicBezTo>
                  <a:pt x="19764" y="2021"/>
                  <a:pt x="19903" y="3371"/>
                  <a:pt x="19903" y="5601"/>
                </a:cubicBezTo>
                <a:cubicBezTo>
                  <a:pt x="19903" y="6697"/>
                  <a:pt x="19839" y="7982"/>
                  <a:pt x="19755" y="8466"/>
                </a:cubicBezTo>
                <a:cubicBezTo>
                  <a:pt x="19410" y="10472"/>
                  <a:pt x="19247" y="9076"/>
                  <a:pt x="19295" y="4533"/>
                </a:cubicBezTo>
                <a:cubicBezTo>
                  <a:pt x="19318" y="2343"/>
                  <a:pt x="19470" y="1509"/>
                  <a:pt x="19617" y="1765"/>
                </a:cubicBezTo>
                <a:close/>
                <a:moveTo>
                  <a:pt x="4685" y="1813"/>
                </a:moveTo>
                <a:cubicBezTo>
                  <a:pt x="4822" y="1725"/>
                  <a:pt x="4976" y="2598"/>
                  <a:pt x="5056" y="4241"/>
                </a:cubicBezTo>
                <a:cubicBezTo>
                  <a:pt x="5178" y="6751"/>
                  <a:pt x="5142" y="13769"/>
                  <a:pt x="4998" y="15653"/>
                </a:cubicBezTo>
                <a:cubicBezTo>
                  <a:pt x="4859" y="17470"/>
                  <a:pt x="4549" y="17277"/>
                  <a:pt x="4452" y="15313"/>
                </a:cubicBezTo>
                <a:cubicBezTo>
                  <a:pt x="4338" y="12990"/>
                  <a:pt x="4349" y="4882"/>
                  <a:pt x="4470" y="3076"/>
                </a:cubicBezTo>
                <a:cubicBezTo>
                  <a:pt x="4523" y="2295"/>
                  <a:pt x="4602" y="1867"/>
                  <a:pt x="4685" y="1813"/>
                </a:cubicBezTo>
                <a:close/>
                <a:moveTo>
                  <a:pt x="9210" y="1813"/>
                </a:moveTo>
                <a:cubicBezTo>
                  <a:pt x="9348" y="1725"/>
                  <a:pt x="9501" y="2596"/>
                  <a:pt x="9577" y="4241"/>
                </a:cubicBezTo>
                <a:cubicBezTo>
                  <a:pt x="9713" y="7173"/>
                  <a:pt x="9701" y="12805"/>
                  <a:pt x="9555" y="15070"/>
                </a:cubicBezTo>
                <a:cubicBezTo>
                  <a:pt x="9404" y="17406"/>
                  <a:pt x="9087" y="17538"/>
                  <a:pt x="8978" y="15313"/>
                </a:cubicBezTo>
                <a:cubicBezTo>
                  <a:pt x="8863" y="12990"/>
                  <a:pt x="8879" y="4882"/>
                  <a:pt x="9000" y="3076"/>
                </a:cubicBezTo>
                <a:cubicBezTo>
                  <a:pt x="9053" y="2292"/>
                  <a:pt x="9128" y="1867"/>
                  <a:pt x="9210" y="1813"/>
                </a:cubicBezTo>
                <a:close/>
              </a:path>
            </a:pathLst>
          </a:custGeom>
          <a:ln w="12700">
            <a:miter lim="400000"/>
          </a:ln>
        </p:spPr>
      </p:pic>
      <p:sp>
        <p:nvSpPr>
          <p:cNvPr id="369" name="“God in three persons, blessed Trinity.”"/>
          <p:cNvSpPr txBox="1"/>
          <p:nvPr/>
        </p:nvSpPr>
        <p:spPr>
          <a:xfrm>
            <a:off x="242847" y="263649"/>
            <a:ext cx="11706307" cy="6121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ctr" defTabSz="457200">
              <a:defRPr i="1" sz="3000">
                <a:uFill>
                  <a:solidFill>
                    <a:srgbClr val="000000"/>
                  </a:solidFill>
                </a:uFill>
                <a:latin typeface="Avenir Heavy"/>
                <a:ea typeface="Avenir Heavy"/>
                <a:cs typeface="Avenir Heavy"/>
                <a:sym typeface="Avenir Heavy"/>
              </a:defRPr>
            </a:pPr>
            <a:r>
              <a:t>“God in three persons, blessed Trinity.”</a:t>
            </a:r>
            <a:r>
              <a:rPr b="1">
                <a:latin typeface="Times Roman"/>
                <a:ea typeface="Times Roman"/>
                <a:cs typeface="Times Roman"/>
                <a:sym typeface="Times Roman"/>
              </a:rPr>
              <a:t> </a:t>
            </a:r>
          </a:p>
        </p:txBody>
      </p:sp>
      <p:grpSp>
        <p:nvGrpSpPr>
          <p:cNvPr id="380" name="Group"/>
          <p:cNvGrpSpPr/>
          <p:nvPr/>
        </p:nvGrpSpPr>
        <p:grpSpPr>
          <a:xfrm>
            <a:off x="3441170" y="1575197"/>
            <a:ext cx="5309660" cy="4474732"/>
            <a:chOff x="0" y="0"/>
            <a:chExt cx="5309658" cy="4474730"/>
          </a:xfrm>
        </p:grpSpPr>
        <p:sp>
          <p:nvSpPr>
            <p:cNvPr id="370" name="IS NOT"/>
            <p:cNvSpPr txBox="1"/>
            <p:nvPr/>
          </p:nvSpPr>
          <p:spPr>
            <a:xfrm rot="18016555">
              <a:off x="2035909" y="1942001"/>
              <a:ext cx="3635739" cy="523241"/>
            </a:xfrm>
            <a:prstGeom prst="rect">
              <a:avLst/>
            </a:prstGeom>
            <a:noFill/>
            <a:ln w="38100" cap="flat">
              <a:solidFill>
                <a:schemeClr val="accent1"/>
              </a:solidFill>
              <a:prstDash val="solid"/>
              <a:miter lim="8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lgn="ctr">
                <a:defRPr sz="2000">
                  <a:solidFill>
                    <a:srgbClr val="0433FF"/>
                  </a:solidFill>
                  <a:latin typeface="FSP DEMO - Visby CF Heavy Regular"/>
                  <a:ea typeface="FSP DEMO - Visby CF Heavy Regular"/>
                  <a:cs typeface="FSP DEMO - Visby CF Heavy Regular"/>
                  <a:sym typeface="FSP DEMO - Visby CF Heavy Regular"/>
                </a:defRPr>
              </a:lvl1pPr>
            </a:lstStyle>
            <a:p>
              <a:pPr/>
              <a:r>
                <a:t>IS NOT</a:t>
              </a:r>
            </a:p>
          </p:txBody>
        </p:sp>
        <p:sp>
          <p:nvSpPr>
            <p:cNvPr id="371" name="IS NOT"/>
            <p:cNvSpPr txBox="1"/>
            <p:nvPr/>
          </p:nvSpPr>
          <p:spPr>
            <a:xfrm rot="3561519">
              <a:off x="-313134" y="2105682"/>
              <a:ext cx="3635740" cy="523241"/>
            </a:xfrm>
            <a:prstGeom prst="rect">
              <a:avLst/>
            </a:prstGeom>
            <a:noFill/>
            <a:ln w="38100" cap="flat">
              <a:solidFill>
                <a:schemeClr val="accent1"/>
              </a:solidFill>
              <a:prstDash val="solid"/>
              <a:miter lim="8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lgn="ctr">
                <a:defRPr sz="2000">
                  <a:solidFill>
                    <a:srgbClr val="0433FF"/>
                  </a:solidFill>
                  <a:latin typeface="FSP DEMO - Visby CF Heavy Regular"/>
                  <a:ea typeface="FSP DEMO - Visby CF Heavy Regular"/>
                  <a:cs typeface="FSP DEMO - Visby CF Heavy Regular"/>
                  <a:sym typeface="FSP DEMO - Visby CF Heavy Regular"/>
                </a:defRPr>
              </a:lvl1pPr>
            </a:lstStyle>
            <a:p>
              <a:pPr/>
              <a:r>
                <a:t>IS NOT</a:t>
              </a:r>
            </a:p>
          </p:txBody>
        </p:sp>
        <p:sp>
          <p:nvSpPr>
            <p:cNvPr id="372" name="IS NOT"/>
            <p:cNvSpPr txBox="1"/>
            <p:nvPr/>
          </p:nvSpPr>
          <p:spPr>
            <a:xfrm>
              <a:off x="836959" y="153326"/>
              <a:ext cx="3635739" cy="523241"/>
            </a:xfrm>
            <a:prstGeom prst="rect">
              <a:avLst/>
            </a:prstGeom>
            <a:noFill/>
            <a:ln w="38100" cap="flat">
              <a:solidFill>
                <a:schemeClr val="accent1"/>
              </a:solidFill>
              <a:prstDash val="solid"/>
              <a:miter lim="8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lgn="ctr">
                <a:defRPr sz="2000">
                  <a:solidFill>
                    <a:srgbClr val="0433FF"/>
                  </a:solidFill>
                  <a:latin typeface="FSP DEMO - Visby CF Heavy Regular"/>
                  <a:ea typeface="FSP DEMO - Visby CF Heavy Regular"/>
                  <a:cs typeface="FSP DEMO - Visby CF Heavy Regular"/>
                  <a:sym typeface="FSP DEMO - Visby CF Heavy Regular"/>
                </a:defRPr>
              </a:lvl1pPr>
            </a:lstStyle>
            <a:p>
              <a:pPr/>
              <a:r>
                <a:t>IS NOT</a:t>
              </a:r>
            </a:p>
          </p:txBody>
        </p:sp>
        <p:sp>
          <p:nvSpPr>
            <p:cNvPr id="373" name="IS"/>
            <p:cNvSpPr txBox="1"/>
            <p:nvPr/>
          </p:nvSpPr>
          <p:spPr>
            <a:xfrm rot="5400000">
              <a:off x="1884114" y="2521039"/>
              <a:ext cx="1643030" cy="523241"/>
            </a:xfrm>
            <a:prstGeom prst="rect">
              <a:avLst/>
            </a:prstGeom>
            <a:noFill/>
            <a:ln w="38100" cap="flat">
              <a:solidFill>
                <a:schemeClr val="accent1"/>
              </a:solidFill>
              <a:prstDash val="solid"/>
              <a:miter lim="8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lgn="ctr">
                <a:defRPr sz="2000">
                  <a:solidFill>
                    <a:srgbClr val="0433FF"/>
                  </a:solidFill>
                  <a:latin typeface="FSP DEMO - Visby CF Heavy Regular"/>
                  <a:ea typeface="FSP DEMO - Visby CF Heavy Regular"/>
                  <a:cs typeface="FSP DEMO - Visby CF Heavy Regular"/>
                  <a:sym typeface="FSP DEMO - Visby CF Heavy Regular"/>
                </a:defRPr>
              </a:lvl1pPr>
            </a:lstStyle>
            <a:p>
              <a:pPr/>
              <a:r>
                <a:t>IS</a:t>
              </a:r>
            </a:p>
          </p:txBody>
        </p:sp>
        <p:sp>
          <p:nvSpPr>
            <p:cNvPr id="374" name="IS"/>
            <p:cNvSpPr txBox="1"/>
            <p:nvPr/>
          </p:nvSpPr>
          <p:spPr>
            <a:xfrm rot="18900000">
              <a:off x="2667681" y="1117752"/>
              <a:ext cx="1643029" cy="523241"/>
            </a:xfrm>
            <a:prstGeom prst="rect">
              <a:avLst/>
            </a:prstGeom>
            <a:noFill/>
            <a:ln w="38100" cap="flat">
              <a:solidFill>
                <a:schemeClr val="accent1"/>
              </a:solidFill>
              <a:prstDash val="solid"/>
              <a:miter lim="8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lgn="ctr">
                <a:defRPr sz="2000">
                  <a:solidFill>
                    <a:srgbClr val="0433FF"/>
                  </a:solidFill>
                  <a:latin typeface="FSP DEMO - Visby CF Heavy Regular"/>
                  <a:ea typeface="FSP DEMO - Visby CF Heavy Regular"/>
                  <a:cs typeface="FSP DEMO - Visby CF Heavy Regular"/>
                  <a:sym typeface="FSP DEMO - Visby CF Heavy Regular"/>
                </a:defRPr>
              </a:lvl1pPr>
            </a:lstStyle>
            <a:p>
              <a:pPr/>
              <a:r>
                <a:t>IS</a:t>
              </a:r>
            </a:p>
          </p:txBody>
        </p:sp>
        <p:sp>
          <p:nvSpPr>
            <p:cNvPr id="375" name="IS"/>
            <p:cNvSpPr txBox="1"/>
            <p:nvPr/>
          </p:nvSpPr>
          <p:spPr>
            <a:xfrm rot="2400000">
              <a:off x="1000589" y="1114758"/>
              <a:ext cx="1643029" cy="523241"/>
            </a:xfrm>
            <a:prstGeom prst="rect">
              <a:avLst/>
            </a:prstGeom>
            <a:noFill/>
            <a:ln w="38100" cap="flat">
              <a:solidFill>
                <a:schemeClr val="accent1"/>
              </a:solidFill>
              <a:prstDash val="solid"/>
              <a:miter lim="8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lgn="ctr">
                <a:defRPr sz="2000">
                  <a:solidFill>
                    <a:srgbClr val="0433FF"/>
                  </a:solidFill>
                  <a:latin typeface="FSP DEMO - Visby CF Heavy Regular"/>
                  <a:ea typeface="FSP DEMO - Visby CF Heavy Regular"/>
                  <a:cs typeface="FSP DEMO - Visby CF Heavy Regular"/>
                  <a:sym typeface="FSP DEMO - Visby CF Heavy Regular"/>
                </a:defRPr>
              </a:lvl1pPr>
            </a:lstStyle>
            <a:p>
              <a:pPr/>
              <a:r>
                <a:t>IS</a:t>
              </a:r>
            </a:p>
          </p:txBody>
        </p:sp>
        <p:sp>
          <p:nvSpPr>
            <p:cNvPr id="376" name="The Father"/>
            <p:cNvSpPr/>
            <p:nvPr/>
          </p:nvSpPr>
          <p:spPr>
            <a:xfrm>
              <a:off x="0" y="0"/>
              <a:ext cx="1562630" cy="1400374"/>
            </a:xfrm>
            <a:prstGeom prst="ellipse">
              <a:avLst/>
            </a:prstGeom>
            <a:solidFill>
              <a:srgbClr val="FFFFFF"/>
            </a:solidFill>
            <a:ln w="50800" cap="flat">
              <a:solidFill>
                <a:srgbClr val="FF2600"/>
              </a:solidFill>
              <a:prstDash val="solid"/>
              <a:miter lim="800000"/>
            </a:ln>
            <a:effectLst/>
            <a:extLst>
              <a:ext uri="{C572A759-6A51-4108-AA02-DFA0A04FC94B}">
                <ma14:wrappingTextBoxFlag xmlns:ma14="http://schemas.microsoft.com/office/mac/drawingml/2011/main" val="1"/>
              </a:ext>
            </a:extLst>
          </p:spPr>
          <p:txBody>
            <a:bodyPr wrap="square" lIns="45719" tIns="45719" rIns="45719" bIns="45719" numCol="1" anchor="ctr">
              <a:noAutofit/>
            </a:bodyPr>
            <a:lstStyle>
              <a:lvl1pPr algn="ctr">
                <a:defRPr sz="2000">
                  <a:latin typeface="FSP DEMO - Visby CF Heavy Regular"/>
                  <a:ea typeface="FSP DEMO - Visby CF Heavy Regular"/>
                  <a:cs typeface="FSP DEMO - Visby CF Heavy Regular"/>
                  <a:sym typeface="FSP DEMO - Visby CF Heavy Regular"/>
                </a:defRPr>
              </a:lvl1pPr>
            </a:lstStyle>
            <a:p>
              <a:pPr/>
              <a:r>
                <a:t>The Father</a:t>
              </a:r>
            </a:p>
          </p:txBody>
        </p:sp>
        <p:sp>
          <p:nvSpPr>
            <p:cNvPr id="377" name="The Spirit"/>
            <p:cNvSpPr/>
            <p:nvPr/>
          </p:nvSpPr>
          <p:spPr>
            <a:xfrm>
              <a:off x="1873514" y="3073002"/>
              <a:ext cx="1562630" cy="1401729"/>
            </a:xfrm>
            <a:prstGeom prst="ellipse">
              <a:avLst/>
            </a:prstGeom>
            <a:solidFill>
              <a:srgbClr val="FFFFFF"/>
            </a:solidFill>
            <a:ln w="50800" cap="flat">
              <a:solidFill>
                <a:srgbClr val="FF2600"/>
              </a:solidFill>
              <a:prstDash val="solid"/>
              <a:miter lim="800000"/>
            </a:ln>
            <a:effectLst/>
            <a:extLst>
              <a:ext uri="{C572A759-6A51-4108-AA02-DFA0A04FC94B}">
                <ma14:wrappingTextBoxFlag xmlns:ma14="http://schemas.microsoft.com/office/mac/drawingml/2011/main" val="1"/>
              </a:ext>
            </a:extLst>
          </p:spPr>
          <p:txBody>
            <a:bodyPr wrap="square" lIns="45719" tIns="45719" rIns="45719" bIns="45719" numCol="1" anchor="ctr">
              <a:noAutofit/>
            </a:bodyPr>
            <a:lstStyle>
              <a:lvl1pPr algn="ctr">
                <a:defRPr sz="2000">
                  <a:latin typeface="FSP DEMO - Visby CF Heavy Regular"/>
                  <a:ea typeface="FSP DEMO - Visby CF Heavy Regular"/>
                  <a:cs typeface="FSP DEMO - Visby CF Heavy Regular"/>
                  <a:sym typeface="FSP DEMO - Visby CF Heavy Regular"/>
                </a:defRPr>
              </a:lvl1pPr>
            </a:lstStyle>
            <a:p>
              <a:pPr/>
              <a:r>
                <a:t>The Spirit</a:t>
              </a:r>
            </a:p>
          </p:txBody>
        </p:sp>
        <p:sp>
          <p:nvSpPr>
            <p:cNvPr id="378" name="The Son"/>
            <p:cNvSpPr/>
            <p:nvPr/>
          </p:nvSpPr>
          <p:spPr>
            <a:xfrm>
              <a:off x="3747029" y="0"/>
              <a:ext cx="1562630" cy="1400374"/>
            </a:xfrm>
            <a:prstGeom prst="ellipse">
              <a:avLst/>
            </a:prstGeom>
            <a:solidFill>
              <a:srgbClr val="FFFFFF"/>
            </a:solidFill>
            <a:ln w="50800" cap="flat">
              <a:solidFill>
                <a:srgbClr val="FF2600"/>
              </a:solidFill>
              <a:prstDash val="solid"/>
              <a:miter lim="800000"/>
            </a:ln>
            <a:effectLst/>
            <a:extLst>
              <a:ext uri="{C572A759-6A51-4108-AA02-DFA0A04FC94B}">
                <ma14:wrappingTextBoxFlag xmlns:ma14="http://schemas.microsoft.com/office/mac/drawingml/2011/main" val="1"/>
              </a:ext>
            </a:extLst>
          </p:spPr>
          <p:txBody>
            <a:bodyPr wrap="square" lIns="45719" tIns="45719" rIns="45719" bIns="45719" numCol="1" anchor="ctr">
              <a:noAutofit/>
            </a:bodyPr>
            <a:lstStyle>
              <a:lvl1pPr algn="ctr">
                <a:defRPr sz="2000">
                  <a:latin typeface="FSP DEMO - Visby CF Heavy Regular"/>
                  <a:ea typeface="FSP DEMO - Visby CF Heavy Regular"/>
                  <a:cs typeface="FSP DEMO - Visby CF Heavy Regular"/>
                  <a:sym typeface="FSP DEMO - Visby CF Heavy Regular"/>
                </a:defRPr>
              </a:lvl1pPr>
            </a:lstStyle>
            <a:p>
              <a:pPr/>
              <a:r>
                <a:t>The Son</a:t>
              </a:r>
            </a:p>
          </p:txBody>
        </p:sp>
        <p:sp>
          <p:nvSpPr>
            <p:cNvPr id="379" name="GOD"/>
            <p:cNvSpPr/>
            <p:nvPr/>
          </p:nvSpPr>
          <p:spPr>
            <a:xfrm>
              <a:off x="2019829" y="1287409"/>
              <a:ext cx="1270001" cy="1270001"/>
            </a:xfrm>
            <a:prstGeom prst="ellipse">
              <a:avLst/>
            </a:prstGeom>
            <a:solidFill>
              <a:srgbClr val="FFFFFF"/>
            </a:solidFill>
            <a:ln w="50800" cap="flat">
              <a:solidFill>
                <a:srgbClr val="FF2600"/>
              </a:solidFill>
              <a:prstDash val="solid"/>
              <a:miter lim="800000"/>
            </a:ln>
            <a:effectLst/>
            <a:extLst>
              <a:ext uri="{C572A759-6A51-4108-AA02-DFA0A04FC94B}">
                <ma14:wrappingTextBoxFlag xmlns:ma14="http://schemas.microsoft.com/office/mac/drawingml/2011/main" val="1"/>
              </a:ext>
            </a:extLst>
          </p:spPr>
          <p:txBody>
            <a:bodyPr wrap="square" lIns="45719" tIns="45719" rIns="45719" bIns="45719" numCol="1" anchor="ctr">
              <a:noAutofit/>
            </a:bodyPr>
            <a:lstStyle>
              <a:lvl1pPr algn="ctr">
                <a:defRPr sz="3000">
                  <a:latin typeface="FSP DEMO - Visby CF Heavy Regular"/>
                  <a:ea typeface="FSP DEMO - Visby CF Heavy Regular"/>
                  <a:cs typeface="FSP DEMO - Visby CF Heavy Regular"/>
                  <a:sym typeface="FSP DEMO - Visby CF Heavy Regular"/>
                </a:defRPr>
              </a:lvl1pPr>
            </a:lstStyle>
            <a:p>
              <a:pPr/>
              <a:r>
                <a:t>GOD</a:t>
              </a:r>
            </a:p>
          </p:txBody>
        </p:sp>
      </p:grpSp>
    </p:spTree>
  </p:cSld>
  <p:clrMapOvr>
    <a:masterClrMapping/>
  </p:clrMapOvr>
  <p:transition xmlns:p14="http://schemas.microsoft.com/office/powerpoint/2010/main" spd="med" advClick="1"/>
</p:sld>
</file>

<file path=ppt/slides/slide3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82" name="Image" descr="Image"/>
          <p:cNvPicPr>
            <a:picLocks noChangeAspect="1"/>
          </p:cNvPicPr>
          <p:nvPr/>
        </p:nvPicPr>
        <p:blipFill>
          <a:blip r:embed="rId2">
            <a:alphaModFix amt="10222"/>
            <a:extLst/>
          </a:blip>
          <a:stretch>
            <a:fillRect/>
          </a:stretch>
        </p:blipFill>
        <p:spPr>
          <a:xfrm>
            <a:off x="1209574" y="824821"/>
            <a:ext cx="9772852" cy="4902879"/>
          </a:xfrm>
          <a:prstGeom prst="rect">
            <a:avLst/>
          </a:prstGeom>
          <a:ln w="12700">
            <a:miter lim="400000"/>
          </a:ln>
        </p:spPr>
      </p:pic>
      <p:pic>
        <p:nvPicPr>
          <p:cNvPr id="383" name="Copy of TrainingWORKS -LMAP mono (transparent).png" descr="Copy of TrainingWORKS -LMAP mono (transparent).png"/>
          <p:cNvPicPr>
            <a:picLocks noChangeAspect="1"/>
          </p:cNvPicPr>
          <p:nvPr/>
        </p:nvPicPr>
        <p:blipFill>
          <a:blip r:embed="rId3">
            <a:extLst/>
          </a:blip>
          <a:stretch>
            <a:fillRect/>
          </a:stretch>
        </p:blipFill>
        <p:spPr>
          <a:xfrm>
            <a:off x="196644" y="5893310"/>
            <a:ext cx="2011318" cy="525211"/>
          </a:xfrm>
          <a:prstGeom prst="rect">
            <a:avLst/>
          </a:prstGeom>
          <a:ln w="12700">
            <a:miter lim="400000"/>
          </a:ln>
        </p:spPr>
      </p:pic>
      <p:pic>
        <p:nvPicPr>
          <p:cNvPr id="384" name="TrainingWORKS SOM-LMAP mono.png" descr="TrainingWORKS SOM-LMAP mono.png"/>
          <p:cNvPicPr>
            <a:picLocks noChangeAspect="1"/>
          </p:cNvPicPr>
          <p:nvPr/>
        </p:nvPicPr>
        <p:blipFill>
          <a:blip r:embed="rId4">
            <a:extLst/>
          </a:blip>
          <a:srcRect l="8127" t="56659" r="57452" b="39204"/>
          <a:stretch>
            <a:fillRect/>
          </a:stretch>
        </p:blipFill>
        <p:spPr>
          <a:xfrm>
            <a:off x="248905" y="6458649"/>
            <a:ext cx="1907698" cy="152832"/>
          </a:xfrm>
          <a:custGeom>
            <a:avLst/>
            <a:gdLst/>
            <a:ahLst/>
            <a:cxnLst>
              <a:cxn ang="0">
                <a:pos x="wd2" y="hd2"/>
              </a:cxn>
              <a:cxn ang="5400000">
                <a:pos x="wd2" y="hd2"/>
              </a:cxn>
              <a:cxn ang="10800000">
                <a:pos x="wd2" y="hd2"/>
              </a:cxn>
              <a:cxn ang="16200000">
                <a:pos x="wd2" y="hd2"/>
              </a:cxn>
            </a:cxnLst>
            <a:rect l="0" t="0" r="r" b="b"/>
            <a:pathLst>
              <a:path w="21496" h="18699" fill="norm" stroke="1" extrusionOk="0">
                <a:moveTo>
                  <a:pt x="521" y="17"/>
                </a:moveTo>
                <a:cubicBezTo>
                  <a:pt x="345" y="143"/>
                  <a:pt x="173" y="962"/>
                  <a:pt x="106" y="2445"/>
                </a:cubicBezTo>
                <a:cubicBezTo>
                  <a:pt x="-20" y="5205"/>
                  <a:pt x="77" y="7780"/>
                  <a:pt x="374" y="9437"/>
                </a:cubicBezTo>
                <a:cubicBezTo>
                  <a:pt x="732" y="11433"/>
                  <a:pt x="857" y="12724"/>
                  <a:pt x="857" y="14487"/>
                </a:cubicBezTo>
                <a:cubicBezTo>
                  <a:pt x="857" y="17769"/>
                  <a:pt x="322" y="18133"/>
                  <a:pt x="208" y="14924"/>
                </a:cubicBezTo>
                <a:cubicBezTo>
                  <a:pt x="182" y="14185"/>
                  <a:pt x="123" y="13565"/>
                  <a:pt x="79" y="13565"/>
                </a:cubicBezTo>
                <a:cubicBezTo>
                  <a:pt x="-43" y="13565"/>
                  <a:pt x="-20" y="15846"/>
                  <a:pt x="119" y="17352"/>
                </a:cubicBezTo>
                <a:cubicBezTo>
                  <a:pt x="194" y="18165"/>
                  <a:pt x="381" y="18663"/>
                  <a:pt x="593" y="18663"/>
                </a:cubicBezTo>
                <a:cubicBezTo>
                  <a:pt x="885" y="18663"/>
                  <a:pt x="954" y="18353"/>
                  <a:pt x="1027" y="16624"/>
                </a:cubicBezTo>
                <a:cubicBezTo>
                  <a:pt x="1169" y="13223"/>
                  <a:pt x="1053" y="10733"/>
                  <a:pt x="660" y="8660"/>
                </a:cubicBezTo>
                <a:cubicBezTo>
                  <a:pt x="268" y="6588"/>
                  <a:pt x="164" y="4902"/>
                  <a:pt x="311" y="2979"/>
                </a:cubicBezTo>
                <a:cubicBezTo>
                  <a:pt x="447" y="1202"/>
                  <a:pt x="684" y="1414"/>
                  <a:pt x="799" y="3416"/>
                </a:cubicBezTo>
                <a:cubicBezTo>
                  <a:pt x="894" y="5069"/>
                  <a:pt x="1089" y="5754"/>
                  <a:pt x="1089" y="4436"/>
                </a:cubicBezTo>
                <a:cubicBezTo>
                  <a:pt x="1089" y="4073"/>
                  <a:pt x="1037" y="2924"/>
                  <a:pt x="969" y="1862"/>
                </a:cubicBezTo>
                <a:cubicBezTo>
                  <a:pt x="880" y="491"/>
                  <a:pt x="698" y="-109"/>
                  <a:pt x="521" y="17"/>
                </a:cubicBezTo>
                <a:close/>
                <a:moveTo>
                  <a:pt x="1872" y="17"/>
                </a:moveTo>
                <a:cubicBezTo>
                  <a:pt x="1453" y="17"/>
                  <a:pt x="1326" y="2179"/>
                  <a:pt x="1326" y="9340"/>
                </a:cubicBezTo>
                <a:cubicBezTo>
                  <a:pt x="1326" y="12999"/>
                  <a:pt x="1367" y="15529"/>
                  <a:pt x="1447" y="16770"/>
                </a:cubicBezTo>
                <a:cubicBezTo>
                  <a:pt x="1536" y="18145"/>
                  <a:pt x="1648" y="18673"/>
                  <a:pt x="1859" y="18663"/>
                </a:cubicBezTo>
                <a:cubicBezTo>
                  <a:pt x="2203" y="18648"/>
                  <a:pt x="2300" y="17997"/>
                  <a:pt x="2373" y="15458"/>
                </a:cubicBezTo>
                <a:cubicBezTo>
                  <a:pt x="2414" y="14038"/>
                  <a:pt x="2397" y="13565"/>
                  <a:pt x="2306" y="13565"/>
                </a:cubicBezTo>
                <a:cubicBezTo>
                  <a:pt x="2238" y="13565"/>
                  <a:pt x="2185" y="14144"/>
                  <a:pt x="2185" y="14827"/>
                </a:cubicBezTo>
                <a:cubicBezTo>
                  <a:pt x="2185" y="16959"/>
                  <a:pt x="1919" y="17927"/>
                  <a:pt x="1729" y="16478"/>
                </a:cubicBezTo>
                <a:cubicBezTo>
                  <a:pt x="1585" y="15380"/>
                  <a:pt x="1559" y="14351"/>
                  <a:pt x="1559" y="9389"/>
                </a:cubicBezTo>
                <a:cubicBezTo>
                  <a:pt x="1559" y="5366"/>
                  <a:pt x="1596" y="3301"/>
                  <a:pt x="1675" y="2590"/>
                </a:cubicBezTo>
                <a:cubicBezTo>
                  <a:pt x="1836" y="1138"/>
                  <a:pt x="2055" y="1819"/>
                  <a:pt x="2145" y="4047"/>
                </a:cubicBezTo>
                <a:cubicBezTo>
                  <a:pt x="2227" y="6087"/>
                  <a:pt x="2418" y="6666"/>
                  <a:pt x="2418" y="4873"/>
                </a:cubicBezTo>
                <a:cubicBezTo>
                  <a:pt x="2418" y="2178"/>
                  <a:pt x="2175" y="17"/>
                  <a:pt x="1872" y="17"/>
                </a:cubicBezTo>
                <a:close/>
                <a:moveTo>
                  <a:pt x="2802" y="17"/>
                </a:moveTo>
                <a:cubicBezTo>
                  <a:pt x="2760" y="17"/>
                  <a:pt x="2731" y="4046"/>
                  <a:pt x="2731" y="9340"/>
                </a:cubicBezTo>
                <a:cubicBezTo>
                  <a:pt x="2731" y="14634"/>
                  <a:pt x="2760" y="18663"/>
                  <a:pt x="2802" y="18663"/>
                </a:cubicBezTo>
                <a:cubicBezTo>
                  <a:pt x="2843" y="18663"/>
                  <a:pt x="2887" y="16849"/>
                  <a:pt x="2901" y="14633"/>
                </a:cubicBezTo>
                <a:lnTo>
                  <a:pt x="2927" y="10603"/>
                </a:lnTo>
                <a:lnTo>
                  <a:pt x="3276" y="10603"/>
                </a:lnTo>
                <a:lnTo>
                  <a:pt x="3629" y="10603"/>
                </a:lnTo>
                <a:lnTo>
                  <a:pt x="3652" y="14633"/>
                </a:lnTo>
                <a:cubicBezTo>
                  <a:pt x="3665" y="16849"/>
                  <a:pt x="3710" y="18663"/>
                  <a:pt x="3750" y="18663"/>
                </a:cubicBezTo>
                <a:cubicBezTo>
                  <a:pt x="3792" y="18663"/>
                  <a:pt x="3822" y="14634"/>
                  <a:pt x="3822" y="9340"/>
                </a:cubicBezTo>
                <a:cubicBezTo>
                  <a:pt x="3822" y="4046"/>
                  <a:pt x="3792" y="17"/>
                  <a:pt x="3750" y="17"/>
                </a:cubicBezTo>
                <a:cubicBezTo>
                  <a:pt x="3710" y="17"/>
                  <a:pt x="3665" y="1831"/>
                  <a:pt x="3652" y="4047"/>
                </a:cubicBezTo>
                <a:lnTo>
                  <a:pt x="3629" y="8078"/>
                </a:lnTo>
                <a:lnTo>
                  <a:pt x="3276" y="8078"/>
                </a:lnTo>
                <a:lnTo>
                  <a:pt x="2927" y="8078"/>
                </a:lnTo>
                <a:lnTo>
                  <a:pt x="2901" y="4047"/>
                </a:lnTo>
                <a:cubicBezTo>
                  <a:pt x="2887" y="1831"/>
                  <a:pt x="2843" y="17"/>
                  <a:pt x="2802" y="17"/>
                </a:cubicBezTo>
                <a:close/>
                <a:moveTo>
                  <a:pt x="4774" y="17"/>
                </a:moveTo>
                <a:cubicBezTo>
                  <a:pt x="4616" y="24"/>
                  <a:pt x="4445" y="296"/>
                  <a:pt x="4394" y="648"/>
                </a:cubicBezTo>
                <a:cubicBezTo>
                  <a:pt x="4255" y="1608"/>
                  <a:pt x="4135" y="5644"/>
                  <a:pt x="4135" y="9340"/>
                </a:cubicBezTo>
                <a:cubicBezTo>
                  <a:pt x="4135" y="13037"/>
                  <a:pt x="4255" y="17023"/>
                  <a:pt x="4394" y="17983"/>
                </a:cubicBezTo>
                <a:cubicBezTo>
                  <a:pt x="4559" y="19125"/>
                  <a:pt x="5017" y="18696"/>
                  <a:pt x="5163" y="17255"/>
                </a:cubicBezTo>
                <a:cubicBezTo>
                  <a:pt x="5276" y="16146"/>
                  <a:pt x="5306" y="14601"/>
                  <a:pt x="5306" y="9826"/>
                </a:cubicBezTo>
                <a:cubicBezTo>
                  <a:pt x="5306" y="2230"/>
                  <a:pt x="5185" y="-2"/>
                  <a:pt x="4774" y="17"/>
                </a:cubicBezTo>
                <a:close/>
                <a:moveTo>
                  <a:pt x="6201" y="17"/>
                </a:moveTo>
                <a:cubicBezTo>
                  <a:pt x="6039" y="-77"/>
                  <a:pt x="5869" y="375"/>
                  <a:pt x="5763" y="1425"/>
                </a:cubicBezTo>
                <a:cubicBezTo>
                  <a:pt x="5569" y="3326"/>
                  <a:pt x="5552" y="15305"/>
                  <a:pt x="5740" y="17352"/>
                </a:cubicBezTo>
                <a:cubicBezTo>
                  <a:pt x="5901" y="19101"/>
                  <a:pt x="6387" y="19033"/>
                  <a:pt x="6567" y="17255"/>
                </a:cubicBezTo>
                <a:cubicBezTo>
                  <a:pt x="6757" y="15389"/>
                  <a:pt x="6773" y="4754"/>
                  <a:pt x="6590" y="1911"/>
                </a:cubicBezTo>
                <a:cubicBezTo>
                  <a:pt x="6515" y="755"/>
                  <a:pt x="6363" y="111"/>
                  <a:pt x="6201" y="17"/>
                </a:cubicBezTo>
                <a:close/>
                <a:moveTo>
                  <a:pt x="7140" y="17"/>
                </a:moveTo>
                <a:cubicBezTo>
                  <a:pt x="7047" y="17"/>
                  <a:pt x="7024" y="1715"/>
                  <a:pt x="7024" y="9340"/>
                </a:cubicBezTo>
                <a:lnTo>
                  <a:pt x="7024" y="18663"/>
                </a:lnTo>
                <a:lnTo>
                  <a:pt x="7493" y="18663"/>
                </a:lnTo>
                <a:cubicBezTo>
                  <a:pt x="8026" y="18663"/>
                  <a:pt x="8131" y="17214"/>
                  <a:pt x="7627" y="16818"/>
                </a:cubicBezTo>
                <a:lnTo>
                  <a:pt x="7296" y="16527"/>
                </a:lnTo>
                <a:lnTo>
                  <a:pt x="7274" y="8272"/>
                </a:lnTo>
                <a:cubicBezTo>
                  <a:pt x="7256" y="1688"/>
                  <a:pt x="7231" y="17"/>
                  <a:pt x="7140" y="17"/>
                </a:cubicBezTo>
                <a:close/>
                <a:moveTo>
                  <a:pt x="9291" y="17"/>
                </a:moveTo>
                <a:cubicBezTo>
                  <a:pt x="8837" y="17"/>
                  <a:pt x="8741" y="1566"/>
                  <a:pt x="8741" y="9049"/>
                </a:cubicBezTo>
                <a:cubicBezTo>
                  <a:pt x="8741" y="12545"/>
                  <a:pt x="8777" y="16110"/>
                  <a:pt x="8821" y="17012"/>
                </a:cubicBezTo>
                <a:cubicBezTo>
                  <a:pt x="8882" y="18253"/>
                  <a:pt x="8986" y="18663"/>
                  <a:pt x="9246" y="18663"/>
                </a:cubicBezTo>
                <a:cubicBezTo>
                  <a:pt x="9710" y="18663"/>
                  <a:pt x="9832" y="16717"/>
                  <a:pt x="9832" y="9340"/>
                </a:cubicBezTo>
                <a:cubicBezTo>
                  <a:pt x="9832" y="2185"/>
                  <a:pt x="9709" y="17"/>
                  <a:pt x="9291" y="17"/>
                </a:cubicBezTo>
                <a:close/>
                <a:moveTo>
                  <a:pt x="10145" y="17"/>
                </a:moveTo>
                <a:lnTo>
                  <a:pt x="10145" y="9340"/>
                </a:lnTo>
                <a:cubicBezTo>
                  <a:pt x="10145" y="16911"/>
                  <a:pt x="10170" y="18663"/>
                  <a:pt x="10261" y="18663"/>
                </a:cubicBezTo>
                <a:cubicBezTo>
                  <a:pt x="10341" y="18663"/>
                  <a:pt x="10379" y="17462"/>
                  <a:pt x="10395" y="14633"/>
                </a:cubicBezTo>
                <a:cubicBezTo>
                  <a:pt x="10419" y="10643"/>
                  <a:pt x="10423" y="10620"/>
                  <a:pt x="10713" y="10360"/>
                </a:cubicBezTo>
                <a:cubicBezTo>
                  <a:pt x="10874" y="10215"/>
                  <a:pt x="11004" y="9750"/>
                  <a:pt x="11004" y="9340"/>
                </a:cubicBezTo>
                <a:cubicBezTo>
                  <a:pt x="11004" y="8930"/>
                  <a:pt x="10874" y="8465"/>
                  <a:pt x="10713" y="8320"/>
                </a:cubicBezTo>
                <a:cubicBezTo>
                  <a:pt x="10435" y="8070"/>
                  <a:pt x="10418" y="7934"/>
                  <a:pt x="10418" y="5115"/>
                </a:cubicBezTo>
                <a:cubicBezTo>
                  <a:pt x="10418" y="2176"/>
                  <a:pt x="10422" y="2118"/>
                  <a:pt x="10789" y="1862"/>
                </a:cubicBezTo>
                <a:cubicBezTo>
                  <a:pt x="11344" y="1475"/>
                  <a:pt x="11238" y="17"/>
                  <a:pt x="10655" y="17"/>
                </a:cubicBezTo>
                <a:lnTo>
                  <a:pt x="10145" y="17"/>
                </a:lnTo>
                <a:close/>
                <a:moveTo>
                  <a:pt x="12095" y="17"/>
                </a:moveTo>
                <a:cubicBezTo>
                  <a:pt x="11955" y="17"/>
                  <a:pt x="11943" y="690"/>
                  <a:pt x="11943" y="9340"/>
                </a:cubicBezTo>
                <a:cubicBezTo>
                  <a:pt x="11943" y="16911"/>
                  <a:pt x="11963" y="18663"/>
                  <a:pt x="12055" y="18663"/>
                </a:cubicBezTo>
                <a:cubicBezTo>
                  <a:pt x="12134" y="18663"/>
                  <a:pt x="12176" y="17462"/>
                  <a:pt x="12193" y="14633"/>
                </a:cubicBezTo>
                <a:cubicBezTo>
                  <a:pt x="12223" y="9612"/>
                  <a:pt x="12338" y="9664"/>
                  <a:pt x="12484" y="14779"/>
                </a:cubicBezTo>
                <a:cubicBezTo>
                  <a:pt x="12545" y="16931"/>
                  <a:pt x="12629" y="18576"/>
                  <a:pt x="12672" y="18421"/>
                </a:cubicBezTo>
                <a:cubicBezTo>
                  <a:pt x="12715" y="18265"/>
                  <a:pt x="12806" y="16379"/>
                  <a:pt x="12873" y="14196"/>
                </a:cubicBezTo>
                <a:cubicBezTo>
                  <a:pt x="12940" y="12012"/>
                  <a:pt x="13031" y="10092"/>
                  <a:pt x="13074" y="9971"/>
                </a:cubicBezTo>
                <a:cubicBezTo>
                  <a:pt x="13117" y="9851"/>
                  <a:pt x="13164" y="11747"/>
                  <a:pt x="13177" y="14196"/>
                </a:cubicBezTo>
                <a:cubicBezTo>
                  <a:pt x="13194" y="17399"/>
                  <a:pt x="13230" y="18663"/>
                  <a:pt x="13311" y="18663"/>
                </a:cubicBezTo>
                <a:cubicBezTo>
                  <a:pt x="13403" y="18663"/>
                  <a:pt x="13423" y="16918"/>
                  <a:pt x="13423" y="9340"/>
                </a:cubicBezTo>
                <a:cubicBezTo>
                  <a:pt x="13423" y="621"/>
                  <a:pt x="13415" y="17"/>
                  <a:pt x="13271" y="17"/>
                </a:cubicBezTo>
                <a:cubicBezTo>
                  <a:pt x="13147" y="17"/>
                  <a:pt x="13084" y="1200"/>
                  <a:pt x="12949" y="6135"/>
                </a:cubicBezTo>
                <a:cubicBezTo>
                  <a:pt x="12856" y="9517"/>
                  <a:pt x="12752" y="12658"/>
                  <a:pt x="12716" y="13079"/>
                </a:cubicBezTo>
                <a:cubicBezTo>
                  <a:pt x="12641" y="13980"/>
                  <a:pt x="12541" y="11628"/>
                  <a:pt x="12368" y="4873"/>
                </a:cubicBezTo>
                <a:cubicBezTo>
                  <a:pt x="12271" y="1091"/>
                  <a:pt x="12212" y="17"/>
                  <a:pt x="12095" y="17"/>
                </a:cubicBezTo>
                <a:close/>
                <a:moveTo>
                  <a:pt x="13893" y="17"/>
                </a:moveTo>
                <a:cubicBezTo>
                  <a:pt x="13845" y="17"/>
                  <a:pt x="13816" y="3685"/>
                  <a:pt x="13816" y="9340"/>
                </a:cubicBezTo>
                <a:cubicBezTo>
                  <a:pt x="13816" y="14995"/>
                  <a:pt x="13845" y="18663"/>
                  <a:pt x="13893" y="18663"/>
                </a:cubicBezTo>
                <a:cubicBezTo>
                  <a:pt x="13940" y="18663"/>
                  <a:pt x="13973" y="14995"/>
                  <a:pt x="13973" y="9340"/>
                </a:cubicBezTo>
                <a:cubicBezTo>
                  <a:pt x="13973" y="3685"/>
                  <a:pt x="13940" y="17"/>
                  <a:pt x="13893" y="17"/>
                </a:cubicBezTo>
                <a:close/>
                <a:moveTo>
                  <a:pt x="15417" y="17"/>
                </a:moveTo>
                <a:cubicBezTo>
                  <a:pt x="15326" y="17"/>
                  <a:pt x="15297" y="1153"/>
                  <a:pt x="15297" y="5067"/>
                </a:cubicBezTo>
                <a:cubicBezTo>
                  <a:pt x="15297" y="7838"/>
                  <a:pt x="15269" y="10292"/>
                  <a:pt x="15230" y="10554"/>
                </a:cubicBezTo>
                <a:cubicBezTo>
                  <a:pt x="15191" y="10816"/>
                  <a:pt x="15037" y="8664"/>
                  <a:pt x="14890" y="5747"/>
                </a:cubicBezTo>
                <a:cubicBezTo>
                  <a:pt x="14742" y="2830"/>
                  <a:pt x="14563" y="313"/>
                  <a:pt x="14492" y="162"/>
                </a:cubicBezTo>
                <a:cubicBezTo>
                  <a:pt x="14377" y="-80"/>
                  <a:pt x="14362" y="994"/>
                  <a:pt x="14362" y="9292"/>
                </a:cubicBezTo>
                <a:cubicBezTo>
                  <a:pt x="14362" y="17075"/>
                  <a:pt x="14381" y="18663"/>
                  <a:pt x="14478" y="18663"/>
                </a:cubicBezTo>
                <a:cubicBezTo>
                  <a:pt x="14570" y="18663"/>
                  <a:pt x="14595" y="17515"/>
                  <a:pt x="14595" y="13225"/>
                </a:cubicBezTo>
                <a:cubicBezTo>
                  <a:pt x="14595" y="10220"/>
                  <a:pt x="14629" y="7482"/>
                  <a:pt x="14671" y="7203"/>
                </a:cubicBezTo>
                <a:cubicBezTo>
                  <a:pt x="14712" y="6925"/>
                  <a:pt x="14872" y="9407"/>
                  <a:pt x="15024" y="12691"/>
                </a:cubicBezTo>
                <a:cubicBezTo>
                  <a:pt x="15432" y="21491"/>
                  <a:pt x="15534" y="20833"/>
                  <a:pt x="15534" y="9340"/>
                </a:cubicBezTo>
                <a:cubicBezTo>
                  <a:pt x="15534" y="1612"/>
                  <a:pt x="15514" y="17"/>
                  <a:pt x="15417" y="17"/>
                </a:cubicBezTo>
                <a:close/>
                <a:moveTo>
                  <a:pt x="16039" y="17"/>
                </a:moveTo>
                <a:cubicBezTo>
                  <a:pt x="15942" y="17"/>
                  <a:pt x="15923" y="1612"/>
                  <a:pt x="15923" y="9340"/>
                </a:cubicBezTo>
                <a:cubicBezTo>
                  <a:pt x="15923" y="17068"/>
                  <a:pt x="15942" y="18663"/>
                  <a:pt x="16039" y="18663"/>
                </a:cubicBezTo>
                <a:cubicBezTo>
                  <a:pt x="16136" y="18663"/>
                  <a:pt x="16155" y="17068"/>
                  <a:pt x="16155" y="9340"/>
                </a:cubicBezTo>
                <a:cubicBezTo>
                  <a:pt x="16155" y="1612"/>
                  <a:pt x="16136" y="17"/>
                  <a:pt x="16039" y="17"/>
                </a:cubicBezTo>
                <a:close/>
                <a:moveTo>
                  <a:pt x="16992" y="17"/>
                </a:moveTo>
                <a:cubicBezTo>
                  <a:pt x="16815" y="143"/>
                  <a:pt x="16643" y="962"/>
                  <a:pt x="16576" y="2445"/>
                </a:cubicBezTo>
                <a:cubicBezTo>
                  <a:pt x="16450" y="5205"/>
                  <a:pt x="16547" y="7780"/>
                  <a:pt x="16844" y="9437"/>
                </a:cubicBezTo>
                <a:cubicBezTo>
                  <a:pt x="17340" y="12200"/>
                  <a:pt x="17483" y="15168"/>
                  <a:pt x="17193" y="16818"/>
                </a:cubicBezTo>
                <a:cubicBezTo>
                  <a:pt x="17017" y="17817"/>
                  <a:pt x="16705" y="16581"/>
                  <a:pt x="16705" y="14876"/>
                </a:cubicBezTo>
                <a:cubicBezTo>
                  <a:pt x="16705" y="14161"/>
                  <a:pt x="16649" y="13565"/>
                  <a:pt x="16585" y="13565"/>
                </a:cubicBezTo>
                <a:cubicBezTo>
                  <a:pt x="16432" y="13565"/>
                  <a:pt x="16438" y="15663"/>
                  <a:pt x="16594" y="17352"/>
                </a:cubicBezTo>
                <a:cubicBezTo>
                  <a:pt x="16668" y="18165"/>
                  <a:pt x="16851" y="18663"/>
                  <a:pt x="17063" y="18663"/>
                </a:cubicBezTo>
                <a:cubicBezTo>
                  <a:pt x="17355" y="18663"/>
                  <a:pt x="17424" y="18353"/>
                  <a:pt x="17497" y="16624"/>
                </a:cubicBezTo>
                <a:cubicBezTo>
                  <a:pt x="17639" y="13223"/>
                  <a:pt x="17527" y="10733"/>
                  <a:pt x="17135" y="8660"/>
                </a:cubicBezTo>
                <a:cubicBezTo>
                  <a:pt x="16742" y="6588"/>
                  <a:pt x="16634" y="4902"/>
                  <a:pt x="16781" y="2979"/>
                </a:cubicBezTo>
                <a:cubicBezTo>
                  <a:pt x="16917" y="1202"/>
                  <a:pt x="17154" y="1414"/>
                  <a:pt x="17269" y="3416"/>
                </a:cubicBezTo>
                <a:cubicBezTo>
                  <a:pt x="17364" y="5069"/>
                  <a:pt x="17564" y="5754"/>
                  <a:pt x="17564" y="4436"/>
                </a:cubicBezTo>
                <a:cubicBezTo>
                  <a:pt x="17564" y="4073"/>
                  <a:pt x="17507" y="2924"/>
                  <a:pt x="17439" y="1862"/>
                </a:cubicBezTo>
                <a:cubicBezTo>
                  <a:pt x="17350" y="491"/>
                  <a:pt x="17168" y="-109"/>
                  <a:pt x="16992" y="17"/>
                </a:cubicBezTo>
                <a:close/>
                <a:moveTo>
                  <a:pt x="18266" y="17"/>
                </a:moveTo>
                <a:cubicBezTo>
                  <a:pt x="17736" y="17"/>
                  <a:pt x="17502" y="1320"/>
                  <a:pt x="17935" y="1862"/>
                </a:cubicBezTo>
                <a:lnTo>
                  <a:pt x="18150" y="2153"/>
                </a:lnTo>
                <a:lnTo>
                  <a:pt x="18172" y="10408"/>
                </a:lnTo>
                <a:cubicBezTo>
                  <a:pt x="18190" y="16894"/>
                  <a:pt x="18214" y="18663"/>
                  <a:pt x="18302" y="18663"/>
                </a:cubicBezTo>
                <a:cubicBezTo>
                  <a:pt x="18389" y="18663"/>
                  <a:pt x="18418" y="16894"/>
                  <a:pt x="18436" y="10408"/>
                </a:cubicBezTo>
                <a:cubicBezTo>
                  <a:pt x="18457" y="2563"/>
                  <a:pt x="18471" y="2119"/>
                  <a:pt x="18637" y="1862"/>
                </a:cubicBezTo>
                <a:cubicBezTo>
                  <a:pt x="19028" y="1259"/>
                  <a:pt x="18777" y="17"/>
                  <a:pt x="18266" y="17"/>
                </a:cubicBezTo>
                <a:close/>
                <a:moveTo>
                  <a:pt x="19125" y="17"/>
                </a:moveTo>
                <a:lnTo>
                  <a:pt x="19125" y="9340"/>
                </a:lnTo>
                <a:cubicBezTo>
                  <a:pt x="19125" y="14615"/>
                  <a:pt x="19155" y="18663"/>
                  <a:pt x="19196" y="18663"/>
                </a:cubicBezTo>
                <a:cubicBezTo>
                  <a:pt x="19237" y="18663"/>
                  <a:pt x="19281" y="17053"/>
                  <a:pt x="19295" y="15070"/>
                </a:cubicBezTo>
                <a:cubicBezTo>
                  <a:pt x="19318" y="11568"/>
                  <a:pt x="19325" y="11477"/>
                  <a:pt x="19590" y="11477"/>
                </a:cubicBezTo>
                <a:cubicBezTo>
                  <a:pt x="19802" y="11477"/>
                  <a:pt x="19866" y="11805"/>
                  <a:pt x="19885" y="13128"/>
                </a:cubicBezTo>
                <a:cubicBezTo>
                  <a:pt x="19943" y="17328"/>
                  <a:pt x="19990" y="18663"/>
                  <a:pt x="20082" y="18663"/>
                </a:cubicBezTo>
                <a:cubicBezTo>
                  <a:pt x="20191" y="18663"/>
                  <a:pt x="20169" y="12150"/>
                  <a:pt x="20055" y="10603"/>
                </a:cubicBezTo>
                <a:cubicBezTo>
                  <a:pt x="20019" y="10120"/>
                  <a:pt x="20024" y="9150"/>
                  <a:pt x="20064" y="8466"/>
                </a:cubicBezTo>
                <a:cubicBezTo>
                  <a:pt x="20104" y="7782"/>
                  <a:pt x="20135" y="6178"/>
                  <a:pt x="20135" y="4921"/>
                </a:cubicBezTo>
                <a:cubicBezTo>
                  <a:pt x="20137" y="1887"/>
                  <a:pt x="19876" y="17"/>
                  <a:pt x="19456" y="17"/>
                </a:cubicBezTo>
                <a:lnTo>
                  <a:pt x="19125" y="17"/>
                </a:lnTo>
                <a:close/>
                <a:moveTo>
                  <a:pt x="20439" y="17"/>
                </a:moveTo>
                <a:cubicBezTo>
                  <a:pt x="20321" y="17"/>
                  <a:pt x="20335" y="835"/>
                  <a:pt x="20569" y="6135"/>
                </a:cubicBezTo>
                <a:cubicBezTo>
                  <a:pt x="20730" y="9786"/>
                  <a:pt x="20842" y="13548"/>
                  <a:pt x="20842" y="15458"/>
                </a:cubicBezTo>
                <a:cubicBezTo>
                  <a:pt x="20842" y="17221"/>
                  <a:pt x="20875" y="18663"/>
                  <a:pt x="20918" y="18663"/>
                </a:cubicBezTo>
                <a:cubicBezTo>
                  <a:pt x="20961" y="18663"/>
                  <a:pt x="20998" y="17301"/>
                  <a:pt x="20998" y="15653"/>
                </a:cubicBezTo>
                <a:cubicBezTo>
                  <a:pt x="20998" y="14004"/>
                  <a:pt x="21086" y="10764"/>
                  <a:pt x="21195" y="8417"/>
                </a:cubicBezTo>
                <a:cubicBezTo>
                  <a:pt x="21512" y="1615"/>
                  <a:pt x="21557" y="17"/>
                  <a:pt x="21428" y="17"/>
                </a:cubicBezTo>
                <a:cubicBezTo>
                  <a:pt x="21366" y="17"/>
                  <a:pt x="21243" y="1793"/>
                  <a:pt x="21155" y="3950"/>
                </a:cubicBezTo>
                <a:cubicBezTo>
                  <a:pt x="21021" y="7235"/>
                  <a:pt x="20978" y="7683"/>
                  <a:pt x="20882" y="6815"/>
                </a:cubicBezTo>
                <a:cubicBezTo>
                  <a:pt x="20819" y="6245"/>
                  <a:pt x="20725" y="4469"/>
                  <a:pt x="20672" y="2882"/>
                </a:cubicBezTo>
                <a:cubicBezTo>
                  <a:pt x="20612" y="1088"/>
                  <a:pt x="20525" y="17"/>
                  <a:pt x="20439" y="17"/>
                </a:cubicBezTo>
                <a:close/>
                <a:moveTo>
                  <a:pt x="6125" y="1716"/>
                </a:moveTo>
                <a:cubicBezTo>
                  <a:pt x="6385" y="1716"/>
                  <a:pt x="6554" y="4734"/>
                  <a:pt x="6554" y="9340"/>
                </a:cubicBezTo>
                <a:cubicBezTo>
                  <a:pt x="6554" y="11465"/>
                  <a:pt x="6500" y="14033"/>
                  <a:pt x="6433" y="15070"/>
                </a:cubicBezTo>
                <a:cubicBezTo>
                  <a:pt x="6283" y="17406"/>
                  <a:pt x="5966" y="17538"/>
                  <a:pt x="5856" y="15313"/>
                </a:cubicBezTo>
                <a:cubicBezTo>
                  <a:pt x="5812" y="14410"/>
                  <a:pt x="5776" y="11734"/>
                  <a:pt x="5776" y="9340"/>
                </a:cubicBezTo>
                <a:cubicBezTo>
                  <a:pt x="5776" y="3966"/>
                  <a:pt x="5879" y="1716"/>
                  <a:pt x="6125" y="1716"/>
                </a:cubicBezTo>
                <a:close/>
                <a:moveTo>
                  <a:pt x="19617" y="1765"/>
                </a:moveTo>
                <a:cubicBezTo>
                  <a:pt x="19764" y="2021"/>
                  <a:pt x="19903" y="3371"/>
                  <a:pt x="19903" y="5601"/>
                </a:cubicBezTo>
                <a:cubicBezTo>
                  <a:pt x="19903" y="6697"/>
                  <a:pt x="19839" y="7982"/>
                  <a:pt x="19755" y="8466"/>
                </a:cubicBezTo>
                <a:cubicBezTo>
                  <a:pt x="19410" y="10472"/>
                  <a:pt x="19247" y="9076"/>
                  <a:pt x="19295" y="4533"/>
                </a:cubicBezTo>
                <a:cubicBezTo>
                  <a:pt x="19318" y="2343"/>
                  <a:pt x="19470" y="1509"/>
                  <a:pt x="19617" y="1765"/>
                </a:cubicBezTo>
                <a:close/>
                <a:moveTo>
                  <a:pt x="4685" y="1813"/>
                </a:moveTo>
                <a:cubicBezTo>
                  <a:pt x="4822" y="1725"/>
                  <a:pt x="4976" y="2598"/>
                  <a:pt x="5056" y="4241"/>
                </a:cubicBezTo>
                <a:cubicBezTo>
                  <a:pt x="5178" y="6751"/>
                  <a:pt x="5142" y="13769"/>
                  <a:pt x="4998" y="15653"/>
                </a:cubicBezTo>
                <a:cubicBezTo>
                  <a:pt x="4859" y="17470"/>
                  <a:pt x="4549" y="17277"/>
                  <a:pt x="4452" y="15313"/>
                </a:cubicBezTo>
                <a:cubicBezTo>
                  <a:pt x="4338" y="12990"/>
                  <a:pt x="4349" y="4882"/>
                  <a:pt x="4470" y="3076"/>
                </a:cubicBezTo>
                <a:cubicBezTo>
                  <a:pt x="4523" y="2295"/>
                  <a:pt x="4602" y="1867"/>
                  <a:pt x="4685" y="1813"/>
                </a:cubicBezTo>
                <a:close/>
                <a:moveTo>
                  <a:pt x="9210" y="1813"/>
                </a:moveTo>
                <a:cubicBezTo>
                  <a:pt x="9348" y="1725"/>
                  <a:pt x="9501" y="2596"/>
                  <a:pt x="9577" y="4241"/>
                </a:cubicBezTo>
                <a:cubicBezTo>
                  <a:pt x="9713" y="7173"/>
                  <a:pt x="9701" y="12805"/>
                  <a:pt x="9555" y="15070"/>
                </a:cubicBezTo>
                <a:cubicBezTo>
                  <a:pt x="9404" y="17406"/>
                  <a:pt x="9087" y="17538"/>
                  <a:pt x="8978" y="15313"/>
                </a:cubicBezTo>
                <a:cubicBezTo>
                  <a:pt x="8863" y="12990"/>
                  <a:pt x="8879" y="4882"/>
                  <a:pt x="9000" y="3076"/>
                </a:cubicBezTo>
                <a:cubicBezTo>
                  <a:pt x="9053" y="2292"/>
                  <a:pt x="9128" y="1867"/>
                  <a:pt x="9210" y="1813"/>
                </a:cubicBezTo>
                <a:close/>
              </a:path>
            </a:pathLst>
          </a:custGeom>
          <a:ln w="12700">
            <a:miter lim="400000"/>
          </a:ln>
        </p:spPr>
      </p:pic>
      <p:sp>
        <p:nvSpPr>
          <p:cNvPr id="385" name="Council of Constantinople (381)"/>
          <p:cNvSpPr txBox="1"/>
          <p:nvPr/>
        </p:nvSpPr>
        <p:spPr>
          <a:xfrm>
            <a:off x="2244852" y="174749"/>
            <a:ext cx="7702297" cy="7899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algn="ctr" defTabSz="457200">
              <a:defRPr sz="4000">
                <a:uFill>
                  <a:solidFill>
                    <a:srgbClr val="000000"/>
                  </a:solidFill>
                </a:uFill>
                <a:latin typeface="Avenir Black"/>
                <a:ea typeface="Avenir Black"/>
                <a:cs typeface="Avenir Black"/>
                <a:sym typeface="Avenir Black"/>
              </a:defRPr>
            </a:pPr>
            <a:r>
              <a:t>Council of Constantinople (381)</a:t>
            </a:r>
            <a:r>
              <a:rPr sz="1200">
                <a:latin typeface="Times Roman"/>
                <a:ea typeface="Times Roman"/>
                <a:cs typeface="Times Roman"/>
                <a:sym typeface="Times Roman"/>
              </a:rPr>
              <a:t> </a:t>
            </a:r>
          </a:p>
        </p:txBody>
      </p:sp>
      <p:sp>
        <p:nvSpPr>
          <p:cNvPr id="386" name="Called by Theodosius to deal with Arianism in the eastern church – both the Gregories playing a leading role.  The resulting creed is a clear forerunner or early version of the Nicene Creed."/>
          <p:cNvSpPr txBox="1"/>
          <p:nvPr/>
        </p:nvSpPr>
        <p:spPr>
          <a:xfrm>
            <a:off x="424954" y="2083104"/>
            <a:ext cx="11342092" cy="19202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defTabSz="457200">
              <a:lnSpc>
                <a:spcPts val="5300"/>
              </a:lnSpc>
              <a:defRPr sz="3000">
                <a:uFill>
                  <a:solidFill>
                    <a:srgbClr val="000000"/>
                  </a:solidFill>
                </a:uFill>
                <a:latin typeface="Helvetica"/>
                <a:ea typeface="Helvetica"/>
                <a:cs typeface="Helvetica"/>
                <a:sym typeface="Helvetica"/>
              </a:defRPr>
            </a:pPr>
            <a:r>
              <a:t>Called by Theodosius to deal with Arianism in the eastern church – both the Gregories playing a leading role.  The resulting creed is a clear forerunner or early version of the </a:t>
            </a:r>
            <a:r>
              <a:rPr b="1"/>
              <a:t>Nicene Creed.</a:t>
            </a:r>
          </a:p>
        </p:txBody>
      </p:sp>
    </p:spTree>
  </p:cSld>
  <p:clrMapOvr>
    <a:masterClrMapping/>
  </p:clrMapOvr>
  <p:transition xmlns:p14="http://schemas.microsoft.com/office/powerpoint/2010/main" spd="med" advClick="1"/>
</p:sld>
</file>

<file path=ppt/slides/slide3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88" name="Image" descr="Image"/>
          <p:cNvPicPr>
            <a:picLocks noChangeAspect="1"/>
          </p:cNvPicPr>
          <p:nvPr/>
        </p:nvPicPr>
        <p:blipFill>
          <a:blip r:embed="rId2">
            <a:alphaModFix amt="10222"/>
            <a:extLst/>
          </a:blip>
          <a:stretch>
            <a:fillRect/>
          </a:stretch>
        </p:blipFill>
        <p:spPr>
          <a:xfrm>
            <a:off x="1209574" y="824821"/>
            <a:ext cx="9772852" cy="4902879"/>
          </a:xfrm>
          <a:prstGeom prst="rect">
            <a:avLst/>
          </a:prstGeom>
          <a:ln w="12700">
            <a:miter lim="400000"/>
          </a:ln>
        </p:spPr>
      </p:pic>
      <p:pic>
        <p:nvPicPr>
          <p:cNvPr id="389" name="Copy of TrainingWORKS -LMAP mono (transparent).png" descr="Copy of TrainingWORKS -LMAP mono (transparent).png"/>
          <p:cNvPicPr>
            <a:picLocks noChangeAspect="1"/>
          </p:cNvPicPr>
          <p:nvPr/>
        </p:nvPicPr>
        <p:blipFill>
          <a:blip r:embed="rId3">
            <a:extLst/>
          </a:blip>
          <a:stretch>
            <a:fillRect/>
          </a:stretch>
        </p:blipFill>
        <p:spPr>
          <a:xfrm>
            <a:off x="196644" y="5893310"/>
            <a:ext cx="2011318" cy="525211"/>
          </a:xfrm>
          <a:prstGeom prst="rect">
            <a:avLst/>
          </a:prstGeom>
          <a:ln w="12700">
            <a:miter lim="400000"/>
          </a:ln>
        </p:spPr>
      </p:pic>
      <p:pic>
        <p:nvPicPr>
          <p:cNvPr id="390" name="TrainingWORKS SOM-LMAP mono.png" descr="TrainingWORKS SOM-LMAP mono.png"/>
          <p:cNvPicPr>
            <a:picLocks noChangeAspect="1"/>
          </p:cNvPicPr>
          <p:nvPr/>
        </p:nvPicPr>
        <p:blipFill>
          <a:blip r:embed="rId4">
            <a:extLst/>
          </a:blip>
          <a:srcRect l="8127" t="56659" r="57452" b="39204"/>
          <a:stretch>
            <a:fillRect/>
          </a:stretch>
        </p:blipFill>
        <p:spPr>
          <a:xfrm>
            <a:off x="248905" y="6458649"/>
            <a:ext cx="1907698" cy="152832"/>
          </a:xfrm>
          <a:custGeom>
            <a:avLst/>
            <a:gdLst/>
            <a:ahLst/>
            <a:cxnLst>
              <a:cxn ang="0">
                <a:pos x="wd2" y="hd2"/>
              </a:cxn>
              <a:cxn ang="5400000">
                <a:pos x="wd2" y="hd2"/>
              </a:cxn>
              <a:cxn ang="10800000">
                <a:pos x="wd2" y="hd2"/>
              </a:cxn>
              <a:cxn ang="16200000">
                <a:pos x="wd2" y="hd2"/>
              </a:cxn>
            </a:cxnLst>
            <a:rect l="0" t="0" r="r" b="b"/>
            <a:pathLst>
              <a:path w="21496" h="18699" fill="norm" stroke="1" extrusionOk="0">
                <a:moveTo>
                  <a:pt x="521" y="17"/>
                </a:moveTo>
                <a:cubicBezTo>
                  <a:pt x="345" y="143"/>
                  <a:pt x="173" y="962"/>
                  <a:pt x="106" y="2445"/>
                </a:cubicBezTo>
                <a:cubicBezTo>
                  <a:pt x="-20" y="5205"/>
                  <a:pt x="77" y="7780"/>
                  <a:pt x="374" y="9437"/>
                </a:cubicBezTo>
                <a:cubicBezTo>
                  <a:pt x="732" y="11433"/>
                  <a:pt x="857" y="12724"/>
                  <a:pt x="857" y="14487"/>
                </a:cubicBezTo>
                <a:cubicBezTo>
                  <a:pt x="857" y="17769"/>
                  <a:pt x="322" y="18133"/>
                  <a:pt x="208" y="14924"/>
                </a:cubicBezTo>
                <a:cubicBezTo>
                  <a:pt x="182" y="14185"/>
                  <a:pt x="123" y="13565"/>
                  <a:pt x="79" y="13565"/>
                </a:cubicBezTo>
                <a:cubicBezTo>
                  <a:pt x="-43" y="13565"/>
                  <a:pt x="-20" y="15846"/>
                  <a:pt x="119" y="17352"/>
                </a:cubicBezTo>
                <a:cubicBezTo>
                  <a:pt x="194" y="18165"/>
                  <a:pt x="381" y="18663"/>
                  <a:pt x="593" y="18663"/>
                </a:cubicBezTo>
                <a:cubicBezTo>
                  <a:pt x="885" y="18663"/>
                  <a:pt x="954" y="18353"/>
                  <a:pt x="1027" y="16624"/>
                </a:cubicBezTo>
                <a:cubicBezTo>
                  <a:pt x="1169" y="13223"/>
                  <a:pt x="1053" y="10733"/>
                  <a:pt x="660" y="8660"/>
                </a:cubicBezTo>
                <a:cubicBezTo>
                  <a:pt x="268" y="6588"/>
                  <a:pt x="164" y="4902"/>
                  <a:pt x="311" y="2979"/>
                </a:cubicBezTo>
                <a:cubicBezTo>
                  <a:pt x="447" y="1202"/>
                  <a:pt x="684" y="1414"/>
                  <a:pt x="799" y="3416"/>
                </a:cubicBezTo>
                <a:cubicBezTo>
                  <a:pt x="894" y="5069"/>
                  <a:pt x="1089" y="5754"/>
                  <a:pt x="1089" y="4436"/>
                </a:cubicBezTo>
                <a:cubicBezTo>
                  <a:pt x="1089" y="4073"/>
                  <a:pt x="1037" y="2924"/>
                  <a:pt x="969" y="1862"/>
                </a:cubicBezTo>
                <a:cubicBezTo>
                  <a:pt x="880" y="491"/>
                  <a:pt x="698" y="-109"/>
                  <a:pt x="521" y="17"/>
                </a:cubicBezTo>
                <a:close/>
                <a:moveTo>
                  <a:pt x="1872" y="17"/>
                </a:moveTo>
                <a:cubicBezTo>
                  <a:pt x="1453" y="17"/>
                  <a:pt x="1326" y="2179"/>
                  <a:pt x="1326" y="9340"/>
                </a:cubicBezTo>
                <a:cubicBezTo>
                  <a:pt x="1326" y="12999"/>
                  <a:pt x="1367" y="15529"/>
                  <a:pt x="1447" y="16770"/>
                </a:cubicBezTo>
                <a:cubicBezTo>
                  <a:pt x="1536" y="18145"/>
                  <a:pt x="1648" y="18673"/>
                  <a:pt x="1859" y="18663"/>
                </a:cubicBezTo>
                <a:cubicBezTo>
                  <a:pt x="2203" y="18648"/>
                  <a:pt x="2300" y="17997"/>
                  <a:pt x="2373" y="15458"/>
                </a:cubicBezTo>
                <a:cubicBezTo>
                  <a:pt x="2414" y="14038"/>
                  <a:pt x="2397" y="13565"/>
                  <a:pt x="2306" y="13565"/>
                </a:cubicBezTo>
                <a:cubicBezTo>
                  <a:pt x="2238" y="13565"/>
                  <a:pt x="2185" y="14144"/>
                  <a:pt x="2185" y="14827"/>
                </a:cubicBezTo>
                <a:cubicBezTo>
                  <a:pt x="2185" y="16959"/>
                  <a:pt x="1919" y="17927"/>
                  <a:pt x="1729" y="16478"/>
                </a:cubicBezTo>
                <a:cubicBezTo>
                  <a:pt x="1585" y="15380"/>
                  <a:pt x="1559" y="14351"/>
                  <a:pt x="1559" y="9389"/>
                </a:cubicBezTo>
                <a:cubicBezTo>
                  <a:pt x="1559" y="5366"/>
                  <a:pt x="1596" y="3301"/>
                  <a:pt x="1675" y="2590"/>
                </a:cubicBezTo>
                <a:cubicBezTo>
                  <a:pt x="1836" y="1138"/>
                  <a:pt x="2055" y="1819"/>
                  <a:pt x="2145" y="4047"/>
                </a:cubicBezTo>
                <a:cubicBezTo>
                  <a:pt x="2227" y="6087"/>
                  <a:pt x="2418" y="6666"/>
                  <a:pt x="2418" y="4873"/>
                </a:cubicBezTo>
                <a:cubicBezTo>
                  <a:pt x="2418" y="2178"/>
                  <a:pt x="2175" y="17"/>
                  <a:pt x="1872" y="17"/>
                </a:cubicBezTo>
                <a:close/>
                <a:moveTo>
                  <a:pt x="2802" y="17"/>
                </a:moveTo>
                <a:cubicBezTo>
                  <a:pt x="2760" y="17"/>
                  <a:pt x="2731" y="4046"/>
                  <a:pt x="2731" y="9340"/>
                </a:cubicBezTo>
                <a:cubicBezTo>
                  <a:pt x="2731" y="14634"/>
                  <a:pt x="2760" y="18663"/>
                  <a:pt x="2802" y="18663"/>
                </a:cubicBezTo>
                <a:cubicBezTo>
                  <a:pt x="2843" y="18663"/>
                  <a:pt x="2887" y="16849"/>
                  <a:pt x="2901" y="14633"/>
                </a:cubicBezTo>
                <a:lnTo>
                  <a:pt x="2927" y="10603"/>
                </a:lnTo>
                <a:lnTo>
                  <a:pt x="3276" y="10603"/>
                </a:lnTo>
                <a:lnTo>
                  <a:pt x="3629" y="10603"/>
                </a:lnTo>
                <a:lnTo>
                  <a:pt x="3652" y="14633"/>
                </a:lnTo>
                <a:cubicBezTo>
                  <a:pt x="3665" y="16849"/>
                  <a:pt x="3710" y="18663"/>
                  <a:pt x="3750" y="18663"/>
                </a:cubicBezTo>
                <a:cubicBezTo>
                  <a:pt x="3792" y="18663"/>
                  <a:pt x="3822" y="14634"/>
                  <a:pt x="3822" y="9340"/>
                </a:cubicBezTo>
                <a:cubicBezTo>
                  <a:pt x="3822" y="4046"/>
                  <a:pt x="3792" y="17"/>
                  <a:pt x="3750" y="17"/>
                </a:cubicBezTo>
                <a:cubicBezTo>
                  <a:pt x="3710" y="17"/>
                  <a:pt x="3665" y="1831"/>
                  <a:pt x="3652" y="4047"/>
                </a:cubicBezTo>
                <a:lnTo>
                  <a:pt x="3629" y="8078"/>
                </a:lnTo>
                <a:lnTo>
                  <a:pt x="3276" y="8078"/>
                </a:lnTo>
                <a:lnTo>
                  <a:pt x="2927" y="8078"/>
                </a:lnTo>
                <a:lnTo>
                  <a:pt x="2901" y="4047"/>
                </a:lnTo>
                <a:cubicBezTo>
                  <a:pt x="2887" y="1831"/>
                  <a:pt x="2843" y="17"/>
                  <a:pt x="2802" y="17"/>
                </a:cubicBezTo>
                <a:close/>
                <a:moveTo>
                  <a:pt x="4774" y="17"/>
                </a:moveTo>
                <a:cubicBezTo>
                  <a:pt x="4616" y="24"/>
                  <a:pt x="4445" y="296"/>
                  <a:pt x="4394" y="648"/>
                </a:cubicBezTo>
                <a:cubicBezTo>
                  <a:pt x="4255" y="1608"/>
                  <a:pt x="4135" y="5644"/>
                  <a:pt x="4135" y="9340"/>
                </a:cubicBezTo>
                <a:cubicBezTo>
                  <a:pt x="4135" y="13037"/>
                  <a:pt x="4255" y="17023"/>
                  <a:pt x="4394" y="17983"/>
                </a:cubicBezTo>
                <a:cubicBezTo>
                  <a:pt x="4559" y="19125"/>
                  <a:pt x="5017" y="18696"/>
                  <a:pt x="5163" y="17255"/>
                </a:cubicBezTo>
                <a:cubicBezTo>
                  <a:pt x="5276" y="16146"/>
                  <a:pt x="5306" y="14601"/>
                  <a:pt x="5306" y="9826"/>
                </a:cubicBezTo>
                <a:cubicBezTo>
                  <a:pt x="5306" y="2230"/>
                  <a:pt x="5185" y="-2"/>
                  <a:pt x="4774" y="17"/>
                </a:cubicBezTo>
                <a:close/>
                <a:moveTo>
                  <a:pt x="6201" y="17"/>
                </a:moveTo>
                <a:cubicBezTo>
                  <a:pt x="6039" y="-77"/>
                  <a:pt x="5869" y="375"/>
                  <a:pt x="5763" y="1425"/>
                </a:cubicBezTo>
                <a:cubicBezTo>
                  <a:pt x="5569" y="3326"/>
                  <a:pt x="5552" y="15305"/>
                  <a:pt x="5740" y="17352"/>
                </a:cubicBezTo>
                <a:cubicBezTo>
                  <a:pt x="5901" y="19101"/>
                  <a:pt x="6387" y="19033"/>
                  <a:pt x="6567" y="17255"/>
                </a:cubicBezTo>
                <a:cubicBezTo>
                  <a:pt x="6757" y="15389"/>
                  <a:pt x="6773" y="4754"/>
                  <a:pt x="6590" y="1911"/>
                </a:cubicBezTo>
                <a:cubicBezTo>
                  <a:pt x="6515" y="755"/>
                  <a:pt x="6363" y="111"/>
                  <a:pt x="6201" y="17"/>
                </a:cubicBezTo>
                <a:close/>
                <a:moveTo>
                  <a:pt x="7140" y="17"/>
                </a:moveTo>
                <a:cubicBezTo>
                  <a:pt x="7047" y="17"/>
                  <a:pt x="7024" y="1715"/>
                  <a:pt x="7024" y="9340"/>
                </a:cubicBezTo>
                <a:lnTo>
                  <a:pt x="7024" y="18663"/>
                </a:lnTo>
                <a:lnTo>
                  <a:pt x="7493" y="18663"/>
                </a:lnTo>
                <a:cubicBezTo>
                  <a:pt x="8026" y="18663"/>
                  <a:pt x="8131" y="17214"/>
                  <a:pt x="7627" y="16818"/>
                </a:cubicBezTo>
                <a:lnTo>
                  <a:pt x="7296" y="16527"/>
                </a:lnTo>
                <a:lnTo>
                  <a:pt x="7274" y="8272"/>
                </a:lnTo>
                <a:cubicBezTo>
                  <a:pt x="7256" y="1688"/>
                  <a:pt x="7231" y="17"/>
                  <a:pt x="7140" y="17"/>
                </a:cubicBezTo>
                <a:close/>
                <a:moveTo>
                  <a:pt x="9291" y="17"/>
                </a:moveTo>
                <a:cubicBezTo>
                  <a:pt x="8837" y="17"/>
                  <a:pt x="8741" y="1566"/>
                  <a:pt x="8741" y="9049"/>
                </a:cubicBezTo>
                <a:cubicBezTo>
                  <a:pt x="8741" y="12545"/>
                  <a:pt x="8777" y="16110"/>
                  <a:pt x="8821" y="17012"/>
                </a:cubicBezTo>
                <a:cubicBezTo>
                  <a:pt x="8882" y="18253"/>
                  <a:pt x="8986" y="18663"/>
                  <a:pt x="9246" y="18663"/>
                </a:cubicBezTo>
                <a:cubicBezTo>
                  <a:pt x="9710" y="18663"/>
                  <a:pt x="9832" y="16717"/>
                  <a:pt x="9832" y="9340"/>
                </a:cubicBezTo>
                <a:cubicBezTo>
                  <a:pt x="9832" y="2185"/>
                  <a:pt x="9709" y="17"/>
                  <a:pt x="9291" y="17"/>
                </a:cubicBezTo>
                <a:close/>
                <a:moveTo>
                  <a:pt x="10145" y="17"/>
                </a:moveTo>
                <a:lnTo>
                  <a:pt x="10145" y="9340"/>
                </a:lnTo>
                <a:cubicBezTo>
                  <a:pt x="10145" y="16911"/>
                  <a:pt x="10170" y="18663"/>
                  <a:pt x="10261" y="18663"/>
                </a:cubicBezTo>
                <a:cubicBezTo>
                  <a:pt x="10341" y="18663"/>
                  <a:pt x="10379" y="17462"/>
                  <a:pt x="10395" y="14633"/>
                </a:cubicBezTo>
                <a:cubicBezTo>
                  <a:pt x="10419" y="10643"/>
                  <a:pt x="10423" y="10620"/>
                  <a:pt x="10713" y="10360"/>
                </a:cubicBezTo>
                <a:cubicBezTo>
                  <a:pt x="10874" y="10215"/>
                  <a:pt x="11004" y="9750"/>
                  <a:pt x="11004" y="9340"/>
                </a:cubicBezTo>
                <a:cubicBezTo>
                  <a:pt x="11004" y="8930"/>
                  <a:pt x="10874" y="8465"/>
                  <a:pt x="10713" y="8320"/>
                </a:cubicBezTo>
                <a:cubicBezTo>
                  <a:pt x="10435" y="8070"/>
                  <a:pt x="10418" y="7934"/>
                  <a:pt x="10418" y="5115"/>
                </a:cubicBezTo>
                <a:cubicBezTo>
                  <a:pt x="10418" y="2176"/>
                  <a:pt x="10422" y="2118"/>
                  <a:pt x="10789" y="1862"/>
                </a:cubicBezTo>
                <a:cubicBezTo>
                  <a:pt x="11344" y="1475"/>
                  <a:pt x="11238" y="17"/>
                  <a:pt x="10655" y="17"/>
                </a:cubicBezTo>
                <a:lnTo>
                  <a:pt x="10145" y="17"/>
                </a:lnTo>
                <a:close/>
                <a:moveTo>
                  <a:pt x="12095" y="17"/>
                </a:moveTo>
                <a:cubicBezTo>
                  <a:pt x="11955" y="17"/>
                  <a:pt x="11943" y="690"/>
                  <a:pt x="11943" y="9340"/>
                </a:cubicBezTo>
                <a:cubicBezTo>
                  <a:pt x="11943" y="16911"/>
                  <a:pt x="11963" y="18663"/>
                  <a:pt x="12055" y="18663"/>
                </a:cubicBezTo>
                <a:cubicBezTo>
                  <a:pt x="12134" y="18663"/>
                  <a:pt x="12176" y="17462"/>
                  <a:pt x="12193" y="14633"/>
                </a:cubicBezTo>
                <a:cubicBezTo>
                  <a:pt x="12223" y="9612"/>
                  <a:pt x="12338" y="9664"/>
                  <a:pt x="12484" y="14779"/>
                </a:cubicBezTo>
                <a:cubicBezTo>
                  <a:pt x="12545" y="16931"/>
                  <a:pt x="12629" y="18576"/>
                  <a:pt x="12672" y="18421"/>
                </a:cubicBezTo>
                <a:cubicBezTo>
                  <a:pt x="12715" y="18265"/>
                  <a:pt x="12806" y="16379"/>
                  <a:pt x="12873" y="14196"/>
                </a:cubicBezTo>
                <a:cubicBezTo>
                  <a:pt x="12940" y="12012"/>
                  <a:pt x="13031" y="10092"/>
                  <a:pt x="13074" y="9971"/>
                </a:cubicBezTo>
                <a:cubicBezTo>
                  <a:pt x="13117" y="9851"/>
                  <a:pt x="13164" y="11747"/>
                  <a:pt x="13177" y="14196"/>
                </a:cubicBezTo>
                <a:cubicBezTo>
                  <a:pt x="13194" y="17399"/>
                  <a:pt x="13230" y="18663"/>
                  <a:pt x="13311" y="18663"/>
                </a:cubicBezTo>
                <a:cubicBezTo>
                  <a:pt x="13403" y="18663"/>
                  <a:pt x="13423" y="16918"/>
                  <a:pt x="13423" y="9340"/>
                </a:cubicBezTo>
                <a:cubicBezTo>
                  <a:pt x="13423" y="621"/>
                  <a:pt x="13415" y="17"/>
                  <a:pt x="13271" y="17"/>
                </a:cubicBezTo>
                <a:cubicBezTo>
                  <a:pt x="13147" y="17"/>
                  <a:pt x="13084" y="1200"/>
                  <a:pt x="12949" y="6135"/>
                </a:cubicBezTo>
                <a:cubicBezTo>
                  <a:pt x="12856" y="9517"/>
                  <a:pt x="12752" y="12658"/>
                  <a:pt x="12716" y="13079"/>
                </a:cubicBezTo>
                <a:cubicBezTo>
                  <a:pt x="12641" y="13980"/>
                  <a:pt x="12541" y="11628"/>
                  <a:pt x="12368" y="4873"/>
                </a:cubicBezTo>
                <a:cubicBezTo>
                  <a:pt x="12271" y="1091"/>
                  <a:pt x="12212" y="17"/>
                  <a:pt x="12095" y="17"/>
                </a:cubicBezTo>
                <a:close/>
                <a:moveTo>
                  <a:pt x="13893" y="17"/>
                </a:moveTo>
                <a:cubicBezTo>
                  <a:pt x="13845" y="17"/>
                  <a:pt x="13816" y="3685"/>
                  <a:pt x="13816" y="9340"/>
                </a:cubicBezTo>
                <a:cubicBezTo>
                  <a:pt x="13816" y="14995"/>
                  <a:pt x="13845" y="18663"/>
                  <a:pt x="13893" y="18663"/>
                </a:cubicBezTo>
                <a:cubicBezTo>
                  <a:pt x="13940" y="18663"/>
                  <a:pt x="13973" y="14995"/>
                  <a:pt x="13973" y="9340"/>
                </a:cubicBezTo>
                <a:cubicBezTo>
                  <a:pt x="13973" y="3685"/>
                  <a:pt x="13940" y="17"/>
                  <a:pt x="13893" y="17"/>
                </a:cubicBezTo>
                <a:close/>
                <a:moveTo>
                  <a:pt x="15417" y="17"/>
                </a:moveTo>
                <a:cubicBezTo>
                  <a:pt x="15326" y="17"/>
                  <a:pt x="15297" y="1153"/>
                  <a:pt x="15297" y="5067"/>
                </a:cubicBezTo>
                <a:cubicBezTo>
                  <a:pt x="15297" y="7838"/>
                  <a:pt x="15269" y="10292"/>
                  <a:pt x="15230" y="10554"/>
                </a:cubicBezTo>
                <a:cubicBezTo>
                  <a:pt x="15191" y="10816"/>
                  <a:pt x="15037" y="8664"/>
                  <a:pt x="14890" y="5747"/>
                </a:cubicBezTo>
                <a:cubicBezTo>
                  <a:pt x="14742" y="2830"/>
                  <a:pt x="14563" y="313"/>
                  <a:pt x="14492" y="162"/>
                </a:cubicBezTo>
                <a:cubicBezTo>
                  <a:pt x="14377" y="-80"/>
                  <a:pt x="14362" y="994"/>
                  <a:pt x="14362" y="9292"/>
                </a:cubicBezTo>
                <a:cubicBezTo>
                  <a:pt x="14362" y="17075"/>
                  <a:pt x="14381" y="18663"/>
                  <a:pt x="14478" y="18663"/>
                </a:cubicBezTo>
                <a:cubicBezTo>
                  <a:pt x="14570" y="18663"/>
                  <a:pt x="14595" y="17515"/>
                  <a:pt x="14595" y="13225"/>
                </a:cubicBezTo>
                <a:cubicBezTo>
                  <a:pt x="14595" y="10220"/>
                  <a:pt x="14629" y="7482"/>
                  <a:pt x="14671" y="7203"/>
                </a:cubicBezTo>
                <a:cubicBezTo>
                  <a:pt x="14712" y="6925"/>
                  <a:pt x="14872" y="9407"/>
                  <a:pt x="15024" y="12691"/>
                </a:cubicBezTo>
                <a:cubicBezTo>
                  <a:pt x="15432" y="21491"/>
                  <a:pt x="15534" y="20833"/>
                  <a:pt x="15534" y="9340"/>
                </a:cubicBezTo>
                <a:cubicBezTo>
                  <a:pt x="15534" y="1612"/>
                  <a:pt x="15514" y="17"/>
                  <a:pt x="15417" y="17"/>
                </a:cubicBezTo>
                <a:close/>
                <a:moveTo>
                  <a:pt x="16039" y="17"/>
                </a:moveTo>
                <a:cubicBezTo>
                  <a:pt x="15942" y="17"/>
                  <a:pt x="15923" y="1612"/>
                  <a:pt x="15923" y="9340"/>
                </a:cubicBezTo>
                <a:cubicBezTo>
                  <a:pt x="15923" y="17068"/>
                  <a:pt x="15942" y="18663"/>
                  <a:pt x="16039" y="18663"/>
                </a:cubicBezTo>
                <a:cubicBezTo>
                  <a:pt x="16136" y="18663"/>
                  <a:pt x="16155" y="17068"/>
                  <a:pt x="16155" y="9340"/>
                </a:cubicBezTo>
                <a:cubicBezTo>
                  <a:pt x="16155" y="1612"/>
                  <a:pt x="16136" y="17"/>
                  <a:pt x="16039" y="17"/>
                </a:cubicBezTo>
                <a:close/>
                <a:moveTo>
                  <a:pt x="16992" y="17"/>
                </a:moveTo>
                <a:cubicBezTo>
                  <a:pt x="16815" y="143"/>
                  <a:pt x="16643" y="962"/>
                  <a:pt x="16576" y="2445"/>
                </a:cubicBezTo>
                <a:cubicBezTo>
                  <a:pt x="16450" y="5205"/>
                  <a:pt x="16547" y="7780"/>
                  <a:pt x="16844" y="9437"/>
                </a:cubicBezTo>
                <a:cubicBezTo>
                  <a:pt x="17340" y="12200"/>
                  <a:pt x="17483" y="15168"/>
                  <a:pt x="17193" y="16818"/>
                </a:cubicBezTo>
                <a:cubicBezTo>
                  <a:pt x="17017" y="17817"/>
                  <a:pt x="16705" y="16581"/>
                  <a:pt x="16705" y="14876"/>
                </a:cubicBezTo>
                <a:cubicBezTo>
                  <a:pt x="16705" y="14161"/>
                  <a:pt x="16649" y="13565"/>
                  <a:pt x="16585" y="13565"/>
                </a:cubicBezTo>
                <a:cubicBezTo>
                  <a:pt x="16432" y="13565"/>
                  <a:pt x="16438" y="15663"/>
                  <a:pt x="16594" y="17352"/>
                </a:cubicBezTo>
                <a:cubicBezTo>
                  <a:pt x="16668" y="18165"/>
                  <a:pt x="16851" y="18663"/>
                  <a:pt x="17063" y="18663"/>
                </a:cubicBezTo>
                <a:cubicBezTo>
                  <a:pt x="17355" y="18663"/>
                  <a:pt x="17424" y="18353"/>
                  <a:pt x="17497" y="16624"/>
                </a:cubicBezTo>
                <a:cubicBezTo>
                  <a:pt x="17639" y="13223"/>
                  <a:pt x="17527" y="10733"/>
                  <a:pt x="17135" y="8660"/>
                </a:cubicBezTo>
                <a:cubicBezTo>
                  <a:pt x="16742" y="6588"/>
                  <a:pt x="16634" y="4902"/>
                  <a:pt x="16781" y="2979"/>
                </a:cubicBezTo>
                <a:cubicBezTo>
                  <a:pt x="16917" y="1202"/>
                  <a:pt x="17154" y="1414"/>
                  <a:pt x="17269" y="3416"/>
                </a:cubicBezTo>
                <a:cubicBezTo>
                  <a:pt x="17364" y="5069"/>
                  <a:pt x="17564" y="5754"/>
                  <a:pt x="17564" y="4436"/>
                </a:cubicBezTo>
                <a:cubicBezTo>
                  <a:pt x="17564" y="4073"/>
                  <a:pt x="17507" y="2924"/>
                  <a:pt x="17439" y="1862"/>
                </a:cubicBezTo>
                <a:cubicBezTo>
                  <a:pt x="17350" y="491"/>
                  <a:pt x="17168" y="-109"/>
                  <a:pt x="16992" y="17"/>
                </a:cubicBezTo>
                <a:close/>
                <a:moveTo>
                  <a:pt x="18266" y="17"/>
                </a:moveTo>
                <a:cubicBezTo>
                  <a:pt x="17736" y="17"/>
                  <a:pt x="17502" y="1320"/>
                  <a:pt x="17935" y="1862"/>
                </a:cubicBezTo>
                <a:lnTo>
                  <a:pt x="18150" y="2153"/>
                </a:lnTo>
                <a:lnTo>
                  <a:pt x="18172" y="10408"/>
                </a:lnTo>
                <a:cubicBezTo>
                  <a:pt x="18190" y="16894"/>
                  <a:pt x="18214" y="18663"/>
                  <a:pt x="18302" y="18663"/>
                </a:cubicBezTo>
                <a:cubicBezTo>
                  <a:pt x="18389" y="18663"/>
                  <a:pt x="18418" y="16894"/>
                  <a:pt x="18436" y="10408"/>
                </a:cubicBezTo>
                <a:cubicBezTo>
                  <a:pt x="18457" y="2563"/>
                  <a:pt x="18471" y="2119"/>
                  <a:pt x="18637" y="1862"/>
                </a:cubicBezTo>
                <a:cubicBezTo>
                  <a:pt x="19028" y="1259"/>
                  <a:pt x="18777" y="17"/>
                  <a:pt x="18266" y="17"/>
                </a:cubicBezTo>
                <a:close/>
                <a:moveTo>
                  <a:pt x="19125" y="17"/>
                </a:moveTo>
                <a:lnTo>
                  <a:pt x="19125" y="9340"/>
                </a:lnTo>
                <a:cubicBezTo>
                  <a:pt x="19125" y="14615"/>
                  <a:pt x="19155" y="18663"/>
                  <a:pt x="19196" y="18663"/>
                </a:cubicBezTo>
                <a:cubicBezTo>
                  <a:pt x="19237" y="18663"/>
                  <a:pt x="19281" y="17053"/>
                  <a:pt x="19295" y="15070"/>
                </a:cubicBezTo>
                <a:cubicBezTo>
                  <a:pt x="19318" y="11568"/>
                  <a:pt x="19325" y="11477"/>
                  <a:pt x="19590" y="11477"/>
                </a:cubicBezTo>
                <a:cubicBezTo>
                  <a:pt x="19802" y="11477"/>
                  <a:pt x="19866" y="11805"/>
                  <a:pt x="19885" y="13128"/>
                </a:cubicBezTo>
                <a:cubicBezTo>
                  <a:pt x="19943" y="17328"/>
                  <a:pt x="19990" y="18663"/>
                  <a:pt x="20082" y="18663"/>
                </a:cubicBezTo>
                <a:cubicBezTo>
                  <a:pt x="20191" y="18663"/>
                  <a:pt x="20169" y="12150"/>
                  <a:pt x="20055" y="10603"/>
                </a:cubicBezTo>
                <a:cubicBezTo>
                  <a:pt x="20019" y="10120"/>
                  <a:pt x="20024" y="9150"/>
                  <a:pt x="20064" y="8466"/>
                </a:cubicBezTo>
                <a:cubicBezTo>
                  <a:pt x="20104" y="7782"/>
                  <a:pt x="20135" y="6178"/>
                  <a:pt x="20135" y="4921"/>
                </a:cubicBezTo>
                <a:cubicBezTo>
                  <a:pt x="20137" y="1887"/>
                  <a:pt x="19876" y="17"/>
                  <a:pt x="19456" y="17"/>
                </a:cubicBezTo>
                <a:lnTo>
                  <a:pt x="19125" y="17"/>
                </a:lnTo>
                <a:close/>
                <a:moveTo>
                  <a:pt x="20439" y="17"/>
                </a:moveTo>
                <a:cubicBezTo>
                  <a:pt x="20321" y="17"/>
                  <a:pt x="20335" y="835"/>
                  <a:pt x="20569" y="6135"/>
                </a:cubicBezTo>
                <a:cubicBezTo>
                  <a:pt x="20730" y="9786"/>
                  <a:pt x="20842" y="13548"/>
                  <a:pt x="20842" y="15458"/>
                </a:cubicBezTo>
                <a:cubicBezTo>
                  <a:pt x="20842" y="17221"/>
                  <a:pt x="20875" y="18663"/>
                  <a:pt x="20918" y="18663"/>
                </a:cubicBezTo>
                <a:cubicBezTo>
                  <a:pt x="20961" y="18663"/>
                  <a:pt x="20998" y="17301"/>
                  <a:pt x="20998" y="15653"/>
                </a:cubicBezTo>
                <a:cubicBezTo>
                  <a:pt x="20998" y="14004"/>
                  <a:pt x="21086" y="10764"/>
                  <a:pt x="21195" y="8417"/>
                </a:cubicBezTo>
                <a:cubicBezTo>
                  <a:pt x="21512" y="1615"/>
                  <a:pt x="21557" y="17"/>
                  <a:pt x="21428" y="17"/>
                </a:cubicBezTo>
                <a:cubicBezTo>
                  <a:pt x="21366" y="17"/>
                  <a:pt x="21243" y="1793"/>
                  <a:pt x="21155" y="3950"/>
                </a:cubicBezTo>
                <a:cubicBezTo>
                  <a:pt x="21021" y="7235"/>
                  <a:pt x="20978" y="7683"/>
                  <a:pt x="20882" y="6815"/>
                </a:cubicBezTo>
                <a:cubicBezTo>
                  <a:pt x="20819" y="6245"/>
                  <a:pt x="20725" y="4469"/>
                  <a:pt x="20672" y="2882"/>
                </a:cubicBezTo>
                <a:cubicBezTo>
                  <a:pt x="20612" y="1088"/>
                  <a:pt x="20525" y="17"/>
                  <a:pt x="20439" y="17"/>
                </a:cubicBezTo>
                <a:close/>
                <a:moveTo>
                  <a:pt x="6125" y="1716"/>
                </a:moveTo>
                <a:cubicBezTo>
                  <a:pt x="6385" y="1716"/>
                  <a:pt x="6554" y="4734"/>
                  <a:pt x="6554" y="9340"/>
                </a:cubicBezTo>
                <a:cubicBezTo>
                  <a:pt x="6554" y="11465"/>
                  <a:pt x="6500" y="14033"/>
                  <a:pt x="6433" y="15070"/>
                </a:cubicBezTo>
                <a:cubicBezTo>
                  <a:pt x="6283" y="17406"/>
                  <a:pt x="5966" y="17538"/>
                  <a:pt x="5856" y="15313"/>
                </a:cubicBezTo>
                <a:cubicBezTo>
                  <a:pt x="5812" y="14410"/>
                  <a:pt x="5776" y="11734"/>
                  <a:pt x="5776" y="9340"/>
                </a:cubicBezTo>
                <a:cubicBezTo>
                  <a:pt x="5776" y="3966"/>
                  <a:pt x="5879" y="1716"/>
                  <a:pt x="6125" y="1716"/>
                </a:cubicBezTo>
                <a:close/>
                <a:moveTo>
                  <a:pt x="19617" y="1765"/>
                </a:moveTo>
                <a:cubicBezTo>
                  <a:pt x="19764" y="2021"/>
                  <a:pt x="19903" y="3371"/>
                  <a:pt x="19903" y="5601"/>
                </a:cubicBezTo>
                <a:cubicBezTo>
                  <a:pt x="19903" y="6697"/>
                  <a:pt x="19839" y="7982"/>
                  <a:pt x="19755" y="8466"/>
                </a:cubicBezTo>
                <a:cubicBezTo>
                  <a:pt x="19410" y="10472"/>
                  <a:pt x="19247" y="9076"/>
                  <a:pt x="19295" y="4533"/>
                </a:cubicBezTo>
                <a:cubicBezTo>
                  <a:pt x="19318" y="2343"/>
                  <a:pt x="19470" y="1509"/>
                  <a:pt x="19617" y="1765"/>
                </a:cubicBezTo>
                <a:close/>
                <a:moveTo>
                  <a:pt x="4685" y="1813"/>
                </a:moveTo>
                <a:cubicBezTo>
                  <a:pt x="4822" y="1725"/>
                  <a:pt x="4976" y="2598"/>
                  <a:pt x="5056" y="4241"/>
                </a:cubicBezTo>
                <a:cubicBezTo>
                  <a:pt x="5178" y="6751"/>
                  <a:pt x="5142" y="13769"/>
                  <a:pt x="4998" y="15653"/>
                </a:cubicBezTo>
                <a:cubicBezTo>
                  <a:pt x="4859" y="17470"/>
                  <a:pt x="4549" y="17277"/>
                  <a:pt x="4452" y="15313"/>
                </a:cubicBezTo>
                <a:cubicBezTo>
                  <a:pt x="4338" y="12990"/>
                  <a:pt x="4349" y="4882"/>
                  <a:pt x="4470" y="3076"/>
                </a:cubicBezTo>
                <a:cubicBezTo>
                  <a:pt x="4523" y="2295"/>
                  <a:pt x="4602" y="1867"/>
                  <a:pt x="4685" y="1813"/>
                </a:cubicBezTo>
                <a:close/>
                <a:moveTo>
                  <a:pt x="9210" y="1813"/>
                </a:moveTo>
                <a:cubicBezTo>
                  <a:pt x="9348" y="1725"/>
                  <a:pt x="9501" y="2596"/>
                  <a:pt x="9577" y="4241"/>
                </a:cubicBezTo>
                <a:cubicBezTo>
                  <a:pt x="9713" y="7173"/>
                  <a:pt x="9701" y="12805"/>
                  <a:pt x="9555" y="15070"/>
                </a:cubicBezTo>
                <a:cubicBezTo>
                  <a:pt x="9404" y="17406"/>
                  <a:pt x="9087" y="17538"/>
                  <a:pt x="8978" y="15313"/>
                </a:cubicBezTo>
                <a:cubicBezTo>
                  <a:pt x="8863" y="12990"/>
                  <a:pt x="8879" y="4882"/>
                  <a:pt x="9000" y="3076"/>
                </a:cubicBezTo>
                <a:cubicBezTo>
                  <a:pt x="9053" y="2292"/>
                  <a:pt x="9128" y="1867"/>
                  <a:pt x="9210" y="1813"/>
                </a:cubicBezTo>
                <a:close/>
              </a:path>
            </a:pathLst>
          </a:custGeom>
          <a:ln w="12700">
            <a:miter lim="400000"/>
          </a:ln>
        </p:spPr>
      </p:pic>
      <p:sp>
        <p:nvSpPr>
          <p:cNvPr id="391" name="Council of Constantinople (381)"/>
          <p:cNvSpPr txBox="1"/>
          <p:nvPr/>
        </p:nvSpPr>
        <p:spPr>
          <a:xfrm>
            <a:off x="2244852" y="174749"/>
            <a:ext cx="7702297" cy="7899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algn="ctr" defTabSz="457200">
              <a:defRPr sz="4000">
                <a:uFill>
                  <a:solidFill>
                    <a:srgbClr val="000000"/>
                  </a:solidFill>
                </a:uFill>
                <a:latin typeface="Avenir Black"/>
                <a:ea typeface="Avenir Black"/>
                <a:cs typeface="Avenir Black"/>
                <a:sym typeface="Avenir Black"/>
              </a:defRPr>
            </a:pPr>
            <a:r>
              <a:t>Council of Constantinople (381)</a:t>
            </a:r>
            <a:r>
              <a:rPr sz="1200">
                <a:latin typeface="Times Roman"/>
                <a:ea typeface="Times Roman"/>
                <a:cs typeface="Times Roman"/>
                <a:sym typeface="Times Roman"/>
              </a:rPr>
              <a:t> </a:t>
            </a:r>
          </a:p>
        </p:txBody>
      </p:sp>
      <p:sp>
        <p:nvSpPr>
          <p:cNvPr id="392" name="Three heresies condemned:"/>
          <p:cNvSpPr txBox="1"/>
          <p:nvPr/>
        </p:nvSpPr>
        <p:spPr>
          <a:xfrm>
            <a:off x="424954" y="880838"/>
            <a:ext cx="11342092" cy="10058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defTabSz="457200">
              <a:lnSpc>
                <a:spcPts val="5300"/>
              </a:lnSpc>
              <a:defRPr sz="3000">
                <a:uFill>
                  <a:solidFill>
                    <a:srgbClr val="000000"/>
                  </a:solidFill>
                </a:uFill>
                <a:latin typeface="Helvetica"/>
                <a:ea typeface="Helvetica"/>
                <a:cs typeface="Helvetica"/>
                <a:sym typeface="Helvetica"/>
              </a:defRPr>
            </a:lvl1pPr>
          </a:lstStyle>
          <a:p>
            <a:pPr/>
            <a:r>
              <a:t>Three heresies condemned:</a:t>
            </a:r>
          </a:p>
        </p:txBody>
      </p:sp>
      <p:sp>
        <p:nvSpPr>
          <p:cNvPr id="393" name="Arianism…"/>
          <p:cNvSpPr txBox="1"/>
          <p:nvPr/>
        </p:nvSpPr>
        <p:spPr>
          <a:xfrm>
            <a:off x="424954" y="2176238"/>
            <a:ext cx="11342092" cy="344755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marL="501315" indent="-501315" defTabSz="457200">
              <a:lnSpc>
                <a:spcPts val="5300"/>
              </a:lnSpc>
              <a:buSzPct val="100000"/>
              <a:buAutoNum type="arabicParenR" startAt="1"/>
              <a:defRPr b="1" sz="3000">
                <a:uFill>
                  <a:solidFill>
                    <a:srgbClr val="000000"/>
                  </a:solidFill>
                </a:uFill>
                <a:latin typeface="Helvetica"/>
                <a:ea typeface="Helvetica"/>
                <a:cs typeface="Helvetica"/>
                <a:sym typeface="Helvetica"/>
              </a:defRPr>
            </a:pPr>
            <a:r>
              <a:t>Arianism</a:t>
            </a:r>
          </a:p>
          <a:p>
            <a:pPr defTabSz="457200">
              <a:lnSpc>
                <a:spcPts val="5300"/>
              </a:lnSpc>
              <a:defRPr b="1" sz="3000">
                <a:uFill>
                  <a:solidFill>
                    <a:srgbClr val="000000"/>
                  </a:solidFill>
                </a:uFill>
                <a:latin typeface="Helvetica"/>
                <a:ea typeface="Helvetica"/>
                <a:cs typeface="Helvetica"/>
                <a:sym typeface="Helvetica"/>
              </a:defRPr>
            </a:pPr>
          </a:p>
          <a:p>
            <a:pPr defTabSz="457200">
              <a:lnSpc>
                <a:spcPts val="5700"/>
              </a:lnSpc>
              <a:defRPr i="1" sz="3300">
                <a:uFill>
                  <a:solidFill>
                    <a:srgbClr val="000000"/>
                  </a:solidFill>
                </a:uFill>
                <a:latin typeface="Helvetica"/>
                <a:ea typeface="Helvetica"/>
                <a:cs typeface="Helvetica"/>
                <a:sym typeface="Helvetica"/>
              </a:defRPr>
            </a:pPr>
            <a:r>
              <a:t>“ ….. one Godhead, power and substance of the Father, the Son and the Holy Spirit, whose dignity is equal and majesty co-eternal, who are in three perfect hypostases or three perfect persons.”</a:t>
            </a:r>
            <a:r>
              <a:rPr>
                <a:latin typeface="Times Roman"/>
                <a:ea typeface="Times Roman"/>
                <a:cs typeface="Times Roman"/>
                <a:sym typeface="Times Roman"/>
              </a:rPr>
              <a:t> </a:t>
            </a:r>
            <a:endParaRPr sz="1200">
              <a:latin typeface="Times Roman"/>
              <a:ea typeface="Times Roman"/>
              <a:cs typeface="Times Roman"/>
              <a:sym typeface="Times Roman"/>
            </a:endParaRPr>
          </a:p>
          <a:p>
            <a:pPr defTabSz="457200">
              <a:lnSpc>
                <a:spcPts val="5300"/>
              </a:lnSpc>
              <a:defRPr sz="3000">
                <a:uFill>
                  <a:solidFill>
                    <a:srgbClr val="000000"/>
                  </a:solidFill>
                </a:uFill>
                <a:latin typeface="Helvetica"/>
                <a:ea typeface="Helvetica"/>
                <a:cs typeface="Helvetica"/>
                <a:sym typeface="Helvetica"/>
              </a:defRPr>
            </a:pPr>
            <a:endParaRPr sz="1200">
              <a:latin typeface="Times Roman"/>
              <a:ea typeface="Times Roman"/>
              <a:cs typeface="Times Roman"/>
              <a:sym typeface="Times Roman"/>
            </a:endParaRPr>
          </a:p>
        </p:txBody>
      </p:sp>
    </p:spTree>
  </p:cSld>
  <p:clrMapOvr>
    <a:masterClrMapping/>
  </p:clrMapOvr>
  <p:transition xmlns:p14="http://schemas.microsoft.com/office/powerpoint/2010/main" spd="med" advClick="1"/>
</p:sld>
</file>

<file path=ppt/slides/slide3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95" name="Image" descr="Image"/>
          <p:cNvPicPr>
            <a:picLocks noChangeAspect="1"/>
          </p:cNvPicPr>
          <p:nvPr/>
        </p:nvPicPr>
        <p:blipFill>
          <a:blip r:embed="rId2">
            <a:alphaModFix amt="10222"/>
            <a:extLst/>
          </a:blip>
          <a:stretch>
            <a:fillRect/>
          </a:stretch>
        </p:blipFill>
        <p:spPr>
          <a:xfrm>
            <a:off x="1209574" y="824821"/>
            <a:ext cx="9772852" cy="4902879"/>
          </a:xfrm>
          <a:prstGeom prst="rect">
            <a:avLst/>
          </a:prstGeom>
          <a:ln w="12700">
            <a:miter lim="400000"/>
          </a:ln>
        </p:spPr>
      </p:pic>
      <p:pic>
        <p:nvPicPr>
          <p:cNvPr id="396" name="Copy of TrainingWORKS -LMAP mono (transparent).png" descr="Copy of TrainingWORKS -LMAP mono (transparent).png"/>
          <p:cNvPicPr>
            <a:picLocks noChangeAspect="1"/>
          </p:cNvPicPr>
          <p:nvPr/>
        </p:nvPicPr>
        <p:blipFill>
          <a:blip r:embed="rId3">
            <a:extLst/>
          </a:blip>
          <a:stretch>
            <a:fillRect/>
          </a:stretch>
        </p:blipFill>
        <p:spPr>
          <a:xfrm>
            <a:off x="196644" y="5893310"/>
            <a:ext cx="2011318" cy="525211"/>
          </a:xfrm>
          <a:prstGeom prst="rect">
            <a:avLst/>
          </a:prstGeom>
          <a:ln w="12700">
            <a:miter lim="400000"/>
          </a:ln>
        </p:spPr>
      </p:pic>
      <p:pic>
        <p:nvPicPr>
          <p:cNvPr id="397" name="TrainingWORKS SOM-LMAP mono.png" descr="TrainingWORKS SOM-LMAP mono.png"/>
          <p:cNvPicPr>
            <a:picLocks noChangeAspect="1"/>
          </p:cNvPicPr>
          <p:nvPr/>
        </p:nvPicPr>
        <p:blipFill>
          <a:blip r:embed="rId4">
            <a:extLst/>
          </a:blip>
          <a:srcRect l="8127" t="56659" r="57452" b="39204"/>
          <a:stretch>
            <a:fillRect/>
          </a:stretch>
        </p:blipFill>
        <p:spPr>
          <a:xfrm>
            <a:off x="248905" y="6458649"/>
            <a:ext cx="1907698" cy="152832"/>
          </a:xfrm>
          <a:custGeom>
            <a:avLst/>
            <a:gdLst/>
            <a:ahLst/>
            <a:cxnLst>
              <a:cxn ang="0">
                <a:pos x="wd2" y="hd2"/>
              </a:cxn>
              <a:cxn ang="5400000">
                <a:pos x="wd2" y="hd2"/>
              </a:cxn>
              <a:cxn ang="10800000">
                <a:pos x="wd2" y="hd2"/>
              </a:cxn>
              <a:cxn ang="16200000">
                <a:pos x="wd2" y="hd2"/>
              </a:cxn>
            </a:cxnLst>
            <a:rect l="0" t="0" r="r" b="b"/>
            <a:pathLst>
              <a:path w="21496" h="18699" fill="norm" stroke="1" extrusionOk="0">
                <a:moveTo>
                  <a:pt x="521" y="17"/>
                </a:moveTo>
                <a:cubicBezTo>
                  <a:pt x="345" y="143"/>
                  <a:pt x="173" y="962"/>
                  <a:pt x="106" y="2445"/>
                </a:cubicBezTo>
                <a:cubicBezTo>
                  <a:pt x="-20" y="5205"/>
                  <a:pt x="77" y="7780"/>
                  <a:pt x="374" y="9437"/>
                </a:cubicBezTo>
                <a:cubicBezTo>
                  <a:pt x="732" y="11433"/>
                  <a:pt x="857" y="12724"/>
                  <a:pt x="857" y="14487"/>
                </a:cubicBezTo>
                <a:cubicBezTo>
                  <a:pt x="857" y="17769"/>
                  <a:pt x="322" y="18133"/>
                  <a:pt x="208" y="14924"/>
                </a:cubicBezTo>
                <a:cubicBezTo>
                  <a:pt x="182" y="14185"/>
                  <a:pt x="123" y="13565"/>
                  <a:pt x="79" y="13565"/>
                </a:cubicBezTo>
                <a:cubicBezTo>
                  <a:pt x="-43" y="13565"/>
                  <a:pt x="-20" y="15846"/>
                  <a:pt x="119" y="17352"/>
                </a:cubicBezTo>
                <a:cubicBezTo>
                  <a:pt x="194" y="18165"/>
                  <a:pt x="381" y="18663"/>
                  <a:pt x="593" y="18663"/>
                </a:cubicBezTo>
                <a:cubicBezTo>
                  <a:pt x="885" y="18663"/>
                  <a:pt x="954" y="18353"/>
                  <a:pt x="1027" y="16624"/>
                </a:cubicBezTo>
                <a:cubicBezTo>
                  <a:pt x="1169" y="13223"/>
                  <a:pt x="1053" y="10733"/>
                  <a:pt x="660" y="8660"/>
                </a:cubicBezTo>
                <a:cubicBezTo>
                  <a:pt x="268" y="6588"/>
                  <a:pt x="164" y="4902"/>
                  <a:pt x="311" y="2979"/>
                </a:cubicBezTo>
                <a:cubicBezTo>
                  <a:pt x="447" y="1202"/>
                  <a:pt x="684" y="1414"/>
                  <a:pt x="799" y="3416"/>
                </a:cubicBezTo>
                <a:cubicBezTo>
                  <a:pt x="894" y="5069"/>
                  <a:pt x="1089" y="5754"/>
                  <a:pt x="1089" y="4436"/>
                </a:cubicBezTo>
                <a:cubicBezTo>
                  <a:pt x="1089" y="4073"/>
                  <a:pt x="1037" y="2924"/>
                  <a:pt x="969" y="1862"/>
                </a:cubicBezTo>
                <a:cubicBezTo>
                  <a:pt x="880" y="491"/>
                  <a:pt x="698" y="-109"/>
                  <a:pt x="521" y="17"/>
                </a:cubicBezTo>
                <a:close/>
                <a:moveTo>
                  <a:pt x="1872" y="17"/>
                </a:moveTo>
                <a:cubicBezTo>
                  <a:pt x="1453" y="17"/>
                  <a:pt x="1326" y="2179"/>
                  <a:pt x="1326" y="9340"/>
                </a:cubicBezTo>
                <a:cubicBezTo>
                  <a:pt x="1326" y="12999"/>
                  <a:pt x="1367" y="15529"/>
                  <a:pt x="1447" y="16770"/>
                </a:cubicBezTo>
                <a:cubicBezTo>
                  <a:pt x="1536" y="18145"/>
                  <a:pt x="1648" y="18673"/>
                  <a:pt x="1859" y="18663"/>
                </a:cubicBezTo>
                <a:cubicBezTo>
                  <a:pt x="2203" y="18648"/>
                  <a:pt x="2300" y="17997"/>
                  <a:pt x="2373" y="15458"/>
                </a:cubicBezTo>
                <a:cubicBezTo>
                  <a:pt x="2414" y="14038"/>
                  <a:pt x="2397" y="13565"/>
                  <a:pt x="2306" y="13565"/>
                </a:cubicBezTo>
                <a:cubicBezTo>
                  <a:pt x="2238" y="13565"/>
                  <a:pt x="2185" y="14144"/>
                  <a:pt x="2185" y="14827"/>
                </a:cubicBezTo>
                <a:cubicBezTo>
                  <a:pt x="2185" y="16959"/>
                  <a:pt x="1919" y="17927"/>
                  <a:pt x="1729" y="16478"/>
                </a:cubicBezTo>
                <a:cubicBezTo>
                  <a:pt x="1585" y="15380"/>
                  <a:pt x="1559" y="14351"/>
                  <a:pt x="1559" y="9389"/>
                </a:cubicBezTo>
                <a:cubicBezTo>
                  <a:pt x="1559" y="5366"/>
                  <a:pt x="1596" y="3301"/>
                  <a:pt x="1675" y="2590"/>
                </a:cubicBezTo>
                <a:cubicBezTo>
                  <a:pt x="1836" y="1138"/>
                  <a:pt x="2055" y="1819"/>
                  <a:pt x="2145" y="4047"/>
                </a:cubicBezTo>
                <a:cubicBezTo>
                  <a:pt x="2227" y="6087"/>
                  <a:pt x="2418" y="6666"/>
                  <a:pt x="2418" y="4873"/>
                </a:cubicBezTo>
                <a:cubicBezTo>
                  <a:pt x="2418" y="2178"/>
                  <a:pt x="2175" y="17"/>
                  <a:pt x="1872" y="17"/>
                </a:cubicBezTo>
                <a:close/>
                <a:moveTo>
                  <a:pt x="2802" y="17"/>
                </a:moveTo>
                <a:cubicBezTo>
                  <a:pt x="2760" y="17"/>
                  <a:pt x="2731" y="4046"/>
                  <a:pt x="2731" y="9340"/>
                </a:cubicBezTo>
                <a:cubicBezTo>
                  <a:pt x="2731" y="14634"/>
                  <a:pt x="2760" y="18663"/>
                  <a:pt x="2802" y="18663"/>
                </a:cubicBezTo>
                <a:cubicBezTo>
                  <a:pt x="2843" y="18663"/>
                  <a:pt x="2887" y="16849"/>
                  <a:pt x="2901" y="14633"/>
                </a:cubicBezTo>
                <a:lnTo>
                  <a:pt x="2927" y="10603"/>
                </a:lnTo>
                <a:lnTo>
                  <a:pt x="3276" y="10603"/>
                </a:lnTo>
                <a:lnTo>
                  <a:pt x="3629" y="10603"/>
                </a:lnTo>
                <a:lnTo>
                  <a:pt x="3652" y="14633"/>
                </a:lnTo>
                <a:cubicBezTo>
                  <a:pt x="3665" y="16849"/>
                  <a:pt x="3710" y="18663"/>
                  <a:pt x="3750" y="18663"/>
                </a:cubicBezTo>
                <a:cubicBezTo>
                  <a:pt x="3792" y="18663"/>
                  <a:pt x="3822" y="14634"/>
                  <a:pt x="3822" y="9340"/>
                </a:cubicBezTo>
                <a:cubicBezTo>
                  <a:pt x="3822" y="4046"/>
                  <a:pt x="3792" y="17"/>
                  <a:pt x="3750" y="17"/>
                </a:cubicBezTo>
                <a:cubicBezTo>
                  <a:pt x="3710" y="17"/>
                  <a:pt x="3665" y="1831"/>
                  <a:pt x="3652" y="4047"/>
                </a:cubicBezTo>
                <a:lnTo>
                  <a:pt x="3629" y="8078"/>
                </a:lnTo>
                <a:lnTo>
                  <a:pt x="3276" y="8078"/>
                </a:lnTo>
                <a:lnTo>
                  <a:pt x="2927" y="8078"/>
                </a:lnTo>
                <a:lnTo>
                  <a:pt x="2901" y="4047"/>
                </a:lnTo>
                <a:cubicBezTo>
                  <a:pt x="2887" y="1831"/>
                  <a:pt x="2843" y="17"/>
                  <a:pt x="2802" y="17"/>
                </a:cubicBezTo>
                <a:close/>
                <a:moveTo>
                  <a:pt x="4774" y="17"/>
                </a:moveTo>
                <a:cubicBezTo>
                  <a:pt x="4616" y="24"/>
                  <a:pt x="4445" y="296"/>
                  <a:pt x="4394" y="648"/>
                </a:cubicBezTo>
                <a:cubicBezTo>
                  <a:pt x="4255" y="1608"/>
                  <a:pt x="4135" y="5644"/>
                  <a:pt x="4135" y="9340"/>
                </a:cubicBezTo>
                <a:cubicBezTo>
                  <a:pt x="4135" y="13037"/>
                  <a:pt x="4255" y="17023"/>
                  <a:pt x="4394" y="17983"/>
                </a:cubicBezTo>
                <a:cubicBezTo>
                  <a:pt x="4559" y="19125"/>
                  <a:pt x="5017" y="18696"/>
                  <a:pt x="5163" y="17255"/>
                </a:cubicBezTo>
                <a:cubicBezTo>
                  <a:pt x="5276" y="16146"/>
                  <a:pt x="5306" y="14601"/>
                  <a:pt x="5306" y="9826"/>
                </a:cubicBezTo>
                <a:cubicBezTo>
                  <a:pt x="5306" y="2230"/>
                  <a:pt x="5185" y="-2"/>
                  <a:pt x="4774" y="17"/>
                </a:cubicBezTo>
                <a:close/>
                <a:moveTo>
                  <a:pt x="6201" y="17"/>
                </a:moveTo>
                <a:cubicBezTo>
                  <a:pt x="6039" y="-77"/>
                  <a:pt x="5869" y="375"/>
                  <a:pt x="5763" y="1425"/>
                </a:cubicBezTo>
                <a:cubicBezTo>
                  <a:pt x="5569" y="3326"/>
                  <a:pt x="5552" y="15305"/>
                  <a:pt x="5740" y="17352"/>
                </a:cubicBezTo>
                <a:cubicBezTo>
                  <a:pt x="5901" y="19101"/>
                  <a:pt x="6387" y="19033"/>
                  <a:pt x="6567" y="17255"/>
                </a:cubicBezTo>
                <a:cubicBezTo>
                  <a:pt x="6757" y="15389"/>
                  <a:pt x="6773" y="4754"/>
                  <a:pt x="6590" y="1911"/>
                </a:cubicBezTo>
                <a:cubicBezTo>
                  <a:pt x="6515" y="755"/>
                  <a:pt x="6363" y="111"/>
                  <a:pt x="6201" y="17"/>
                </a:cubicBezTo>
                <a:close/>
                <a:moveTo>
                  <a:pt x="7140" y="17"/>
                </a:moveTo>
                <a:cubicBezTo>
                  <a:pt x="7047" y="17"/>
                  <a:pt x="7024" y="1715"/>
                  <a:pt x="7024" y="9340"/>
                </a:cubicBezTo>
                <a:lnTo>
                  <a:pt x="7024" y="18663"/>
                </a:lnTo>
                <a:lnTo>
                  <a:pt x="7493" y="18663"/>
                </a:lnTo>
                <a:cubicBezTo>
                  <a:pt x="8026" y="18663"/>
                  <a:pt x="8131" y="17214"/>
                  <a:pt x="7627" y="16818"/>
                </a:cubicBezTo>
                <a:lnTo>
                  <a:pt x="7296" y="16527"/>
                </a:lnTo>
                <a:lnTo>
                  <a:pt x="7274" y="8272"/>
                </a:lnTo>
                <a:cubicBezTo>
                  <a:pt x="7256" y="1688"/>
                  <a:pt x="7231" y="17"/>
                  <a:pt x="7140" y="17"/>
                </a:cubicBezTo>
                <a:close/>
                <a:moveTo>
                  <a:pt x="9291" y="17"/>
                </a:moveTo>
                <a:cubicBezTo>
                  <a:pt x="8837" y="17"/>
                  <a:pt x="8741" y="1566"/>
                  <a:pt x="8741" y="9049"/>
                </a:cubicBezTo>
                <a:cubicBezTo>
                  <a:pt x="8741" y="12545"/>
                  <a:pt x="8777" y="16110"/>
                  <a:pt x="8821" y="17012"/>
                </a:cubicBezTo>
                <a:cubicBezTo>
                  <a:pt x="8882" y="18253"/>
                  <a:pt x="8986" y="18663"/>
                  <a:pt x="9246" y="18663"/>
                </a:cubicBezTo>
                <a:cubicBezTo>
                  <a:pt x="9710" y="18663"/>
                  <a:pt x="9832" y="16717"/>
                  <a:pt x="9832" y="9340"/>
                </a:cubicBezTo>
                <a:cubicBezTo>
                  <a:pt x="9832" y="2185"/>
                  <a:pt x="9709" y="17"/>
                  <a:pt x="9291" y="17"/>
                </a:cubicBezTo>
                <a:close/>
                <a:moveTo>
                  <a:pt x="10145" y="17"/>
                </a:moveTo>
                <a:lnTo>
                  <a:pt x="10145" y="9340"/>
                </a:lnTo>
                <a:cubicBezTo>
                  <a:pt x="10145" y="16911"/>
                  <a:pt x="10170" y="18663"/>
                  <a:pt x="10261" y="18663"/>
                </a:cubicBezTo>
                <a:cubicBezTo>
                  <a:pt x="10341" y="18663"/>
                  <a:pt x="10379" y="17462"/>
                  <a:pt x="10395" y="14633"/>
                </a:cubicBezTo>
                <a:cubicBezTo>
                  <a:pt x="10419" y="10643"/>
                  <a:pt x="10423" y="10620"/>
                  <a:pt x="10713" y="10360"/>
                </a:cubicBezTo>
                <a:cubicBezTo>
                  <a:pt x="10874" y="10215"/>
                  <a:pt x="11004" y="9750"/>
                  <a:pt x="11004" y="9340"/>
                </a:cubicBezTo>
                <a:cubicBezTo>
                  <a:pt x="11004" y="8930"/>
                  <a:pt x="10874" y="8465"/>
                  <a:pt x="10713" y="8320"/>
                </a:cubicBezTo>
                <a:cubicBezTo>
                  <a:pt x="10435" y="8070"/>
                  <a:pt x="10418" y="7934"/>
                  <a:pt x="10418" y="5115"/>
                </a:cubicBezTo>
                <a:cubicBezTo>
                  <a:pt x="10418" y="2176"/>
                  <a:pt x="10422" y="2118"/>
                  <a:pt x="10789" y="1862"/>
                </a:cubicBezTo>
                <a:cubicBezTo>
                  <a:pt x="11344" y="1475"/>
                  <a:pt x="11238" y="17"/>
                  <a:pt x="10655" y="17"/>
                </a:cubicBezTo>
                <a:lnTo>
                  <a:pt x="10145" y="17"/>
                </a:lnTo>
                <a:close/>
                <a:moveTo>
                  <a:pt x="12095" y="17"/>
                </a:moveTo>
                <a:cubicBezTo>
                  <a:pt x="11955" y="17"/>
                  <a:pt x="11943" y="690"/>
                  <a:pt x="11943" y="9340"/>
                </a:cubicBezTo>
                <a:cubicBezTo>
                  <a:pt x="11943" y="16911"/>
                  <a:pt x="11963" y="18663"/>
                  <a:pt x="12055" y="18663"/>
                </a:cubicBezTo>
                <a:cubicBezTo>
                  <a:pt x="12134" y="18663"/>
                  <a:pt x="12176" y="17462"/>
                  <a:pt x="12193" y="14633"/>
                </a:cubicBezTo>
                <a:cubicBezTo>
                  <a:pt x="12223" y="9612"/>
                  <a:pt x="12338" y="9664"/>
                  <a:pt x="12484" y="14779"/>
                </a:cubicBezTo>
                <a:cubicBezTo>
                  <a:pt x="12545" y="16931"/>
                  <a:pt x="12629" y="18576"/>
                  <a:pt x="12672" y="18421"/>
                </a:cubicBezTo>
                <a:cubicBezTo>
                  <a:pt x="12715" y="18265"/>
                  <a:pt x="12806" y="16379"/>
                  <a:pt x="12873" y="14196"/>
                </a:cubicBezTo>
                <a:cubicBezTo>
                  <a:pt x="12940" y="12012"/>
                  <a:pt x="13031" y="10092"/>
                  <a:pt x="13074" y="9971"/>
                </a:cubicBezTo>
                <a:cubicBezTo>
                  <a:pt x="13117" y="9851"/>
                  <a:pt x="13164" y="11747"/>
                  <a:pt x="13177" y="14196"/>
                </a:cubicBezTo>
                <a:cubicBezTo>
                  <a:pt x="13194" y="17399"/>
                  <a:pt x="13230" y="18663"/>
                  <a:pt x="13311" y="18663"/>
                </a:cubicBezTo>
                <a:cubicBezTo>
                  <a:pt x="13403" y="18663"/>
                  <a:pt x="13423" y="16918"/>
                  <a:pt x="13423" y="9340"/>
                </a:cubicBezTo>
                <a:cubicBezTo>
                  <a:pt x="13423" y="621"/>
                  <a:pt x="13415" y="17"/>
                  <a:pt x="13271" y="17"/>
                </a:cubicBezTo>
                <a:cubicBezTo>
                  <a:pt x="13147" y="17"/>
                  <a:pt x="13084" y="1200"/>
                  <a:pt x="12949" y="6135"/>
                </a:cubicBezTo>
                <a:cubicBezTo>
                  <a:pt x="12856" y="9517"/>
                  <a:pt x="12752" y="12658"/>
                  <a:pt x="12716" y="13079"/>
                </a:cubicBezTo>
                <a:cubicBezTo>
                  <a:pt x="12641" y="13980"/>
                  <a:pt x="12541" y="11628"/>
                  <a:pt x="12368" y="4873"/>
                </a:cubicBezTo>
                <a:cubicBezTo>
                  <a:pt x="12271" y="1091"/>
                  <a:pt x="12212" y="17"/>
                  <a:pt x="12095" y="17"/>
                </a:cubicBezTo>
                <a:close/>
                <a:moveTo>
                  <a:pt x="13893" y="17"/>
                </a:moveTo>
                <a:cubicBezTo>
                  <a:pt x="13845" y="17"/>
                  <a:pt x="13816" y="3685"/>
                  <a:pt x="13816" y="9340"/>
                </a:cubicBezTo>
                <a:cubicBezTo>
                  <a:pt x="13816" y="14995"/>
                  <a:pt x="13845" y="18663"/>
                  <a:pt x="13893" y="18663"/>
                </a:cubicBezTo>
                <a:cubicBezTo>
                  <a:pt x="13940" y="18663"/>
                  <a:pt x="13973" y="14995"/>
                  <a:pt x="13973" y="9340"/>
                </a:cubicBezTo>
                <a:cubicBezTo>
                  <a:pt x="13973" y="3685"/>
                  <a:pt x="13940" y="17"/>
                  <a:pt x="13893" y="17"/>
                </a:cubicBezTo>
                <a:close/>
                <a:moveTo>
                  <a:pt x="15417" y="17"/>
                </a:moveTo>
                <a:cubicBezTo>
                  <a:pt x="15326" y="17"/>
                  <a:pt x="15297" y="1153"/>
                  <a:pt x="15297" y="5067"/>
                </a:cubicBezTo>
                <a:cubicBezTo>
                  <a:pt x="15297" y="7838"/>
                  <a:pt x="15269" y="10292"/>
                  <a:pt x="15230" y="10554"/>
                </a:cubicBezTo>
                <a:cubicBezTo>
                  <a:pt x="15191" y="10816"/>
                  <a:pt x="15037" y="8664"/>
                  <a:pt x="14890" y="5747"/>
                </a:cubicBezTo>
                <a:cubicBezTo>
                  <a:pt x="14742" y="2830"/>
                  <a:pt x="14563" y="313"/>
                  <a:pt x="14492" y="162"/>
                </a:cubicBezTo>
                <a:cubicBezTo>
                  <a:pt x="14377" y="-80"/>
                  <a:pt x="14362" y="994"/>
                  <a:pt x="14362" y="9292"/>
                </a:cubicBezTo>
                <a:cubicBezTo>
                  <a:pt x="14362" y="17075"/>
                  <a:pt x="14381" y="18663"/>
                  <a:pt x="14478" y="18663"/>
                </a:cubicBezTo>
                <a:cubicBezTo>
                  <a:pt x="14570" y="18663"/>
                  <a:pt x="14595" y="17515"/>
                  <a:pt x="14595" y="13225"/>
                </a:cubicBezTo>
                <a:cubicBezTo>
                  <a:pt x="14595" y="10220"/>
                  <a:pt x="14629" y="7482"/>
                  <a:pt x="14671" y="7203"/>
                </a:cubicBezTo>
                <a:cubicBezTo>
                  <a:pt x="14712" y="6925"/>
                  <a:pt x="14872" y="9407"/>
                  <a:pt x="15024" y="12691"/>
                </a:cubicBezTo>
                <a:cubicBezTo>
                  <a:pt x="15432" y="21491"/>
                  <a:pt x="15534" y="20833"/>
                  <a:pt x="15534" y="9340"/>
                </a:cubicBezTo>
                <a:cubicBezTo>
                  <a:pt x="15534" y="1612"/>
                  <a:pt x="15514" y="17"/>
                  <a:pt x="15417" y="17"/>
                </a:cubicBezTo>
                <a:close/>
                <a:moveTo>
                  <a:pt x="16039" y="17"/>
                </a:moveTo>
                <a:cubicBezTo>
                  <a:pt x="15942" y="17"/>
                  <a:pt x="15923" y="1612"/>
                  <a:pt x="15923" y="9340"/>
                </a:cubicBezTo>
                <a:cubicBezTo>
                  <a:pt x="15923" y="17068"/>
                  <a:pt x="15942" y="18663"/>
                  <a:pt x="16039" y="18663"/>
                </a:cubicBezTo>
                <a:cubicBezTo>
                  <a:pt x="16136" y="18663"/>
                  <a:pt x="16155" y="17068"/>
                  <a:pt x="16155" y="9340"/>
                </a:cubicBezTo>
                <a:cubicBezTo>
                  <a:pt x="16155" y="1612"/>
                  <a:pt x="16136" y="17"/>
                  <a:pt x="16039" y="17"/>
                </a:cubicBezTo>
                <a:close/>
                <a:moveTo>
                  <a:pt x="16992" y="17"/>
                </a:moveTo>
                <a:cubicBezTo>
                  <a:pt x="16815" y="143"/>
                  <a:pt x="16643" y="962"/>
                  <a:pt x="16576" y="2445"/>
                </a:cubicBezTo>
                <a:cubicBezTo>
                  <a:pt x="16450" y="5205"/>
                  <a:pt x="16547" y="7780"/>
                  <a:pt x="16844" y="9437"/>
                </a:cubicBezTo>
                <a:cubicBezTo>
                  <a:pt x="17340" y="12200"/>
                  <a:pt x="17483" y="15168"/>
                  <a:pt x="17193" y="16818"/>
                </a:cubicBezTo>
                <a:cubicBezTo>
                  <a:pt x="17017" y="17817"/>
                  <a:pt x="16705" y="16581"/>
                  <a:pt x="16705" y="14876"/>
                </a:cubicBezTo>
                <a:cubicBezTo>
                  <a:pt x="16705" y="14161"/>
                  <a:pt x="16649" y="13565"/>
                  <a:pt x="16585" y="13565"/>
                </a:cubicBezTo>
                <a:cubicBezTo>
                  <a:pt x="16432" y="13565"/>
                  <a:pt x="16438" y="15663"/>
                  <a:pt x="16594" y="17352"/>
                </a:cubicBezTo>
                <a:cubicBezTo>
                  <a:pt x="16668" y="18165"/>
                  <a:pt x="16851" y="18663"/>
                  <a:pt x="17063" y="18663"/>
                </a:cubicBezTo>
                <a:cubicBezTo>
                  <a:pt x="17355" y="18663"/>
                  <a:pt x="17424" y="18353"/>
                  <a:pt x="17497" y="16624"/>
                </a:cubicBezTo>
                <a:cubicBezTo>
                  <a:pt x="17639" y="13223"/>
                  <a:pt x="17527" y="10733"/>
                  <a:pt x="17135" y="8660"/>
                </a:cubicBezTo>
                <a:cubicBezTo>
                  <a:pt x="16742" y="6588"/>
                  <a:pt x="16634" y="4902"/>
                  <a:pt x="16781" y="2979"/>
                </a:cubicBezTo>
                <a:cubicBezTo>
                  <a:pt x="16917" y="1202"/>
                  <a:pt x="17154" y="1414"/>
                  <a:pt x="17269" y="3416"/>
                </a:cubicBezTo>
                <a:cubicBezTo>
                  <a:pt x="17364" y="5069"/>
                  <a:pt x="17564" y="5754"/>
                  <a:pt x="17564" y="4436"/>
                </a:cubicBezTo>
                <a:cubicBezTo>
                  <a:pt x="17564" y="4073"/>
                  <a:pt x="17507" y="2924"/>
                  <a:pt x="17439" y="1862"/>
                </a:cubicBezTo>
                <a:cubicBezTo>
                  <a:pt x="17350" y="491"/>
                  <a:pt x="17168" y="-109"/>
                  <a:pt x="16992" y="17"/>
                </a:cubicBezTo>
                <a:close/>
                <a:moveTo>
                  <a:pt x="18266" y="17"/>
                </a:moveTo>
                <a:cubicBezTo>
                  <a:pt x="17736" y="17"/>
                  <a:pt x="17502" y="1320"/>
                  <a:pt x="17935" y="1862"/>
                </a:cubicBezTo>
                <a:lnTo>
                  <a:pt x="18150" y="2153"/>
                </a:lnTo>
                <a:lnTo>
                  <a:pt x="18172" y="10408"/>
                </a:lnTo>
                <a:cubicBezTo>
                  <a:pt x="18190" y="16894"/>
                  <a:pt x="18214" y="18663"/>
                  <a:pt x="18302" y="18663"/>
                </a:cubicBezTo>
                <a:cubicBezTo>
                  <a:pt x="18389" y="18663"/>
                  <a:pt x="18418" y="16894"/>
                  <a:pt x="18436" y="10408"/>
                </a:cubicBezTo>
                <a:cubicBezTo>
                  <a:pt x="18457" y="2563"/>
                  <a:pt x="18471" y="2119"/>
                  <a:pt x="18637" y="1862"/>
                </a:cubicBezTo>
                <a:cubicBezTo>
                  <a:pt x="19028" y="1259"/>
                  <a:pt x="18777" y="17"/>
                  <a:pt x="18266" y="17"/>
                </a:cubicBezTo>
                <a:close/>
                <a:moveTo>
                  <a:pt x="19125" y="17"/>
                </a:moveTo>
                <a:lnTo>
                  <a:pt x="19125" y="9340"/>
                </a:lnTo>
                <a:cubicBezTo>
                  <a:pt x="19125" y="14615"/>
                  <a:pt x="19155" y="18663"/>
                  <a:pt x="19196" y="18663"/>
                </a:cubicBezTo>
                <a:cubicBezTo>
                  <a:pt x="19237" y="18663"/>
                  <a:pt x="19281" y="17053"/>
                  <a:pt x="19295" y="15070"/>
                </a:cubicBezTo>
                <a:cubicBezTo>
                  <a:pt x="19318" y="11568"/>
                  <a:pt x="19325" y="11477"/>
                  <a:pt x="19590" y="11477"/>
                </a:cubicBezTo>
                <a:cubicBezTo>
                  <a:pt x="19802" y="11477"/>
                  <a:pt x="19866" y="11805"/>
                  <a:pt x="19885" y="13128"/>
                </a:cubicBezTo>
                <a:cubicBezTo>
                  <a:pt x="19943" y="17328"/>
                  <a:pt x="19990" y="18663"/>
                  <a:pt x="20082" y="18663"/>
                </a:cubicBezTo>
                <a:cubicBezTo>
                  <a:pt x="20191" y="18663"/>
                  <a:pt x="20169" y="12150"/>
                  <a:pt x="20055" y="10603"/>
                </a:cubicBezTo>
                <a:cubicBezTo>
                  <a:pt x="20019" y="10120"/>
                  <a:pt x="20024" y="9150"/>
                  <a:pt x="20064" y="8466"/>
                </a:cubicBezTo>
                <a:cubicBezTo>
                  <a:pt x="20104" y="7782"/>
                  <a:pt x="20135" y="6178"/>
                  <a:pt x="20135" y="4921"/>
                </a:cubicBezTo>
                <a:cubicBezTo>
                  <a:pt x="20137" y="1887"/>
                  <a:pt x="19876" y="17"/>
                  <a:pt x="19456" y="17"/>
                </a:cubicBezTo>
                <a:lnTo>
                  <a:pt x="19125" y="17"/>
                </a:lnTo>
                <a:close/>
                <a:moveTo>
                  <a:pt x="20439" y="17"/>
                </a:moveTo>
                <a:cubicBezTo>
                  <a:pt x="20321" y="17"/>
                  <a:pt x="20335" y="835"/>
                  <a:pt x="20569" y="6135"/>
                </a:cubicBezTo>
                <a:cubicBezTo>
                  <a:pt x="20730" y="9786"/>
                  <a:pt x="20842" y="13548"/>
                  <a:pt x="20842" y="15458"/>
                </a:cubicBezTo>
                <a:cubicBezTo>
                  <a:pt x="20842" y="17221"/>
                  <a:pt x="20875" y="18663"/>
                  <a:pt x="20918" y="18663"/>
                </a:cubicBezTo>
                <a:cubicBezTo>
                  <a:pt x="20961" y="18663"/>
                  <a:pt x="20998" y="17301"/>
                  <a:pt x="20998" y="15653"/>
                </a:cubicBezTo>
                <a:cubicBezTo>
                  <a:pt x="20998" y="14004"/>
                  <a:pt x="21086" y="10764"/>
                  <a:pt x="21195" y="8417"/>
                </a:cubicBezTo>
                <a:cubicBezTo>
                  <a:pt x="21512" y="1615"/>
                  <a:pt x="21557" y="17"/>
                  <a:pt x="21428" y="17"/>
                </a:cubicBezTo>
                <a:cubicBezTo>
                  <a:pt x="21366" y="17"/>
                  <a:pt x="21243" y="1793"/>
                  <a:pt x="21155" y="3950"/>
                </a:cubicBezTo>
                <a:cubicBezTo>
                  <a:pt x="21021" y="7235"/>
                  <a:pt x="20978" y="7683"/>
                  <a:pt x="20882" y="6815"/>
                </a:cubicBezTo>
                <a:cubicBezTo>
                  <a:pt x="20819" y="6245"/>
                  <a:pt x="20725" y="4469"/>
                  <a:pt x="20672" y="2882"/>
                </a:cubicBezTo>
                <a:cubicBezTo>
                  <a:pt x="20612" y="1088"/>
                  <a:pt x="20525" y="17"/>
                  <a:pt x="20439" y="17"/>
                </a:cubicBezTo>
                <a:close/>
                <a:moveTo>
                  <a:pt x="6125" y="1716"/>
                </a:moveTo>
                <a:cubicBezTo>
                  <a:pt x="6385" y="1716"/>
                  <a:pt x="6554" y="4734"/>
                  <a:pt x="6554" y="9340"/>
                </a:cubicBezTo>
                <a:cubicBezTo>
                  <a:pt x="6554" y="11465"/>
                  <a:pt x="6500" y="14033"/>
                  <a:pt x="6433" y="15070"/>
                </a:cubicBezTo>
                <a:cubicBezTo>
                  <a:pt x="6283" y="17406"/>
                  <a:pt x="5966" y="17538"/>
                  <a:pt x="5856" y="15313"/>
                </a:cubicBezTo>
                <a:cubicBezTo>
                  <a:pt x="5812" y="14410"/>
                  <a:pt x="5776" y="11734"/>
                  <a:pt x="5776" y="9340"/>
                </a:cubicBezTo>
                <a:cubicBezTo>
                  <a:pt x="5776" y="3966"/>
                  <a:pt x="5879" y="1716"/>
                  <a:pt x="6125" y="1716"/>
                </a:cubicBezTo>
                <a:close/>
                <a:moveTo>
                  <a:pt x="19617" y="1765"/>
                </a:moveTo>
                <a:cubicBezTo>
                  <a:pt x="19764" y="2021"/>
                  <a:pt x="19903" y="3371"/>
                  <a:pt x="19903" y="5601"/>
                </a:cubicBezTo>
                <a:cubicBezTo>
                  <a:pt x="19903" y="6697"/>
                  <a:pt x="19839" y="7982"/>
                  <a:pt x="19755" y="8466"/>
                </a:cubicBezTo>
                <a:cubicBezTo>
                  <a:pt x="19410" y="10472"/>
                  <a:pt x="19247" y="9076"/>
                  <a:pt x="19295" y="4533"/>
                </a:cubicBezTo>
                <a:cubicBezTo>
                  <a:pt x="19318" y="2343"/>
                  <a:pt x="19470" y="1509"/>
                  <a:pt x="19617" y="1765"/>
                </a:cubicBezTo>
                <a:close/>
                <a:moveTo>
                  <a:pt x="4685" y="1813"/>
                </a:moveTo>
                <a:cubicBezTo>
                  <a:pt x="4822" y="1725"/>
                  <a:pt x="4976" y="2598"/>
                  <a:pt x="5056" y="4241"/>
                </a:cubicBezTo>
                <a:cubicBezTo>
                  <a:pt x="5178" y="6751"/>
                  <a:pt x="5142" y="13769"/>
                  <a:pt x="4998" y="15653"/>
                </a:cubicBezTo>
                <a:cubicBezTo>
                  <a:pt x="4859" y="17470"/>
                  <a:pt x="4549" y="17277"/>
                  <a:pt x="4452" y="15313"/>
                </a:cubicBezTo>
                <a:cubicBezTo>
                  <a:pt x="4338" y="12990"/>
                  <a:pt x="4349" y="4882"/>
                  <a:pt x="4470" y="3076"/>
                </a:cubicBezTo>
                <a:cubicBezTo>
                  <a:pt x="4523" y="2295"/>
                  <a:pt x="4602" y="1867"/>
                  <a:pt x="4685" y="1813"/>
                </a:cubicBezTo>
                <a:close/>
                <a:moveTo>
                  <a:pt x="9210" y="1813"/>
                </a:moveTo>
                <a:cubicBezTo>
                  <a:pt x="9348" y="1725"/>
                  <a:pt x="9501" y="2596"/>
                  <a:pt x="9577" y="4241"/>
                </a:cubicBezTo>
                <a:cubicBezTo>
                  <a:pt x="9713" y="7173"/>
                  <a:pt x="9701" y="12805"/>
                  <a:pt x="9555" y="15070"/>
                </a:cubicBezTo>
                <a:cubicBezTo>
                  <a:pt x="9404" y="17406"/>
                  <a:pt x="9087" y="17538"/>
                  <a:pt x="8978" y="15313"/>
                </a:cubicBezTo>
                <a:cubicBezTo>
                  <a:pt x="8863" y="12990"/>
                  <a:pt x="8879" y="4882"/>
                  <a:pt x="9000" y="3076"/>
                </a:cubicBezTo>
                <a:cubicBezTo>
                  <a:pt x="9053" y="2292"/>
                  <a:pt x="9128" y="1867"/>
                  <a:pt x="9210" y="1813"/>
                </a:cubicBezTo>
                <a:close/>
              </a:path>
            </a:pathLst>
          </a:custGeom>
          <a:ln w="12700">
            <a:miter lim="400000"/>
          </a:ln>
        </p:spPr>
      </p:pic>
      <p:sp>
        <p:nvSpPr>
          <p:cNvPr id="398" name="Council of Constantinople (381)"/>
          <p:cNvSpPr txBox="1"/>
          <p:nvPr/>
        </p:nvSpPr>
        <p:spPr>
          <a:xfrm>
            <a:off x="2244852" y="174749"/>
            <a:ext cx="7702297" cy="7899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algn="ctr" defTabSz="457200">
              <a:defRPr sz="4000">
                <a:uFill>
                  <a:solidFill>
                    <a:srgbClr val="000000"/>
                  </a:solidFill>
                </a:uFill>
                <a:latin typeface="Avenir Black"/>
                <a:ea typeface="Avenir Black"/>
                <a:cs typeface="Avenir Black"/>
                <a:sym typeface="Avenir Black"/>
              </a:defRPr>
            </a:pPr>
            <a:r>
              <a:t>Council of Constantinople (381)</a:t>
            </a:r>
            <a:r>
              <a:rPr sz="1200">
                <a:latin typeface="Times Roman"/>
                <a:ea typeface="Times Roman"/>
                <a:cs typeface="Times Roman"/>
                <a:sym typeface="Times Roman"/>
              </a:rPr>
              <a:t> </a:t>
            </a:r>
          </a:p>
        </p:txBody>
      </p:sp>
      <p:sp>
        <p:nvSpPr>
          <p:cNvPr id="399" name="Three heresies condemned:"/>
          <p:cNvSpPr txBox="1"/>
          <p:nvPr/>
        </p:nvSpPr>
        <p:spPr>
          <a:xfrm>
            <a:off x="424954" y="880838"/>
            <a:ext cx="11342092" cy="10058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defTabSz="457200">
              <a:lnSpc>
                <a:spcPts val="5300"/>
              </a:lnSpc>
              <a:defRPr sz="3000">
                <a:uFill>
                  <a:solidFill>
                    <a:srgbClr val="000000"/>
                  </a:solidFill>
                </a:uFill>
                <a:latin typeface="Helvetica"/>
                <a:ea typeface="Helvetica"/>
                <a:cs typeface="Helvetica"/>
                <a:sym typeface="Helvetica"/>
              </a:defRPr>
            </a:lvl1pPr>
          </a:lstStyle>
          <a:p>
            <a:pPr/>
            <a:r>
              <a:t>Three heresies condemned:</a:t>
            </a:r>
          </a:p>
        </p:txBody>
      </p:sp>
      <p:sp>
        <p:nvSpPr>
          <p:cNvPr id="400" name="Apollinarianism…"/>
          <p:cNvSpPr txBox="1"/>
          <p:nvPr/>
        </p:nvSpPr>
        <p:spPr>
          <a:xfrm>
            <a:off x="424954" y="2176238"/>
            <a:ext cx="11342092" cy="242316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marL="501315" indent="-501315" defTabSz="457200">
              <a:lnSpc>
                <a:spcPts val="5300"/>
              </a:lnSpc>
              <a:buSzPct val="100000"/>
              <a:buAutoNum type="arabicParenR" startAt="2"/>
              <a:defRPr b="1" sz="3000">
                <a:uFill>
                  <a:solidFill>
                    <a:srgbClr val="000000"/>
                  </a:solidFill>
                </a:uFill>
                <a:latin typeface="Helvetica"/>
                <a:ea typeface="Helvetica"/>
                <a:cs typeface="Helvetica"/>
                <a:sym typeface="Helvetica"/>
              </a:defRPr>
            </a:pPr>
            <a:r>
              <a:t>Apollinarianism</a:t>
            </a:r>
          </a:p>
          <a:p>
            <a:pPr defTabSz="457200">
              <a:lnSpc>
                <a:spcPts val="5300"/>
              </a:lnSpc>
              <a:defRPr b="1" sz="3000">
                <a:uFill>
                  <a:solidFill>
                    <a:srgbClr val="000000"/>
                  </a:solidFill>
                </a:uFill>
                <a:latin typeface="Helvetica"/>
                <a:ea typeface="Helvetica"/>
                <a:cs typeface="Helvetica"/>
                <a:sym typeface="Helvetica"/>
              </a:defRPr>
            </a:pPr>
          </a:p>
          <a:p>
            <a:pPr defTabSz="457200">
              <a:lnSpc>
                <a:spcPts val="5700"/>
              </a:lnSpc>
              <a:defRPr i="1" sz="3300">
                <a:uFill>
                  <a:solidFill>
                    <a:srgbClr val="000000"/>
                  </a:solidFill>
                </a:uFill>
                <a:latin typeface="Helvetica"/>
                <a:ea typeface="Helvetica"/>
                <a:cs typeface="Helvetica"/>
                <a:sym typeface="Helvetica"/>
              </a:defRPr>
            </a:pPr>
            <a:r>
              <a:rPr i="0"/>
              <a:t>Apollinaris denied that Jesus had a human soul, this was condemned at Rome in 377 and here also.</a:t>
            </a:r>
            <a:r>
              <a:rPr sz="1200">
                <a:latin typeface="Times Roman"/>
                <a:ea typeface="Times Roman"/>
                <a:cs typeface="Times Roman"/>
                <a:sym typeface="Times Roman"/>
              </a:rPr>
              <a:t> </a:t>
            </a:r>
            <a:endParaRPr sz="1200">
              <a:latin typeface="Times Roman"/>
              <a:ea typeface="Times Roman"/>
              <a:cs typeface="Times Roman"/>
              <a:sym typeface="Times Roman"/>
            </a:endParaRPr>
          </a:p>
          <a:p>
            <a:pPr defTabSz="457200">
              <a:lnSpc>
                <a:spcPts val="5300"/>
              </a:lnSpc>
              <a:defRPr sz="3000">
                <a:uFill>
                  <a:solidFill>
                    <a:srgbClr val="000000"/>
                  </a:solidFill>
                </a:uFill>
                <a:latin typeface="Helvetica"/>
                <a:ea typeface="Helvetica"/>
                <a:cs typeface="Helvetica"/>
                <a:sym typeface="Helvetica"/>
              </a:defRPr>
            </a:pPr>
            <a:endParaRPr sz="1200">
              <a:latin typeface="Times Roman"/>
              <a:ea typeface="Times Roman"/>
              <a:cs typeface="Times Roman"/>
              <a:sym typeface="Times Roman"/>
            </a:endParaRPr>
          </a:p>
        </p:txBody>
      </p:sp>
    </p:spTree>
  </p:cSld>
  <p:clrMapOvr>
    <a:masterClrMapping/>
  </p:clrMapOvr>
  <p:transition xmlns:p14="http://schemas.microsoft.com/office/powerpoint/2010/main" spd="med" advClick="1"/>
</p:sld>
</file>

<file path=ppt/slides/slide3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402" name="Image" descr="Image"/>
          <p:cNvPicPr>
            <a:picLocks noChangeAspect="1"/>
          </p:cNvPicPr>
          <p:nvPr/>
        </p:nvPicPr>
        <p:blipFill>
          <a:blip r:embed="rId2">
            <a:alphaModFix amt="10222"/>
            <a:extLst/>
          </a:blip>
          <a:stretch>
            <a:fillRect/>
          </a:stretch>
        </p:blipFill>
        <p:spPr>
          <a:xfrm>
            <a:off x="1209574" y="824821"/>
            <a:ext cx="9772852" cy="4902879"/>
          </a:xfrm>
          <a:prstGeom prst="rect">
            <a:avLst/>
          </a:prstGeom>
          <a:ln w="12700">
            <a:miter lim="400000"/>
          </a:ln>
        </p:spPr>
      </p:pic>
      <p:pic>
        <p:nvPicPr>
          <p:cNvPr id="403" name="Copy of TrainingWORKS -LMAP mono (transparent).png" descr="Copy of TrainingWORKS -LMAP mono (transparent).png"/>
          <p:cNvPicPr>
            <a:picLocks noChangeAspect="1"/>
          </p:cNvPicPr>
          <p:nvPr/>
        </p:nvPicPr>
        <p:blipFill>
          <a:blip r:embed="rId3">
            <a:extLst/>
          </a:blip>
          <a:stretch>
            <a:fillRect/>
          </a:stretch>
        </p:blipFill>
        <p:spPr>
          <a:xfrm>
            <a:off x="196644" y="5893310"/>
            <a:ext cx="2011318" cy="525211"/>
          </a:xfrm>
          <a:prstGeom prst="rect">
            <a:avLst/>
          </a:prstGeom>
          <a:ln w="12700">
            <a:miter lim="400000"/>
          </a:ln>
        </p:spPr>
      </p:pic>
      <p:pic>
        <p:nvPicPr>
          <p:cNvPr id="404" name="TrainingWORKS SOM-LMAP mono.png" descr="TrainingWORKS SOM-LMAP mono.png"/>
          <p:cNvPicPr>
            <a:picLocks noChangeAspect="1"/>
          </p:cNvPicPr>
          <p:nvPr/>
        </p:nvPicPr>
        <p:blipFill>
          <a:blip r:embed="rId4">
            <a:extLst/>
          </a:blip>
          <a:srcRect l="8127" t="56659" r="57452" b="39204"/>
          <a:stretch>
            <a:fillRect/>
          </a:stretch>
        </p:blipFill>
        <p:spPr>
          <a:xfrm>
            <a:off x="248905" y="6458649"/>
            <a:ext cx="1907698" cy="152832"/>
          </a:xfrm>
          <a:custGeom>
            <a:avLst/>
            <a:gdLst/>
            <a:ahLst/>
            <a:cxnLst>
              <a:cxn ang="0">
                <a:pos x="wd2" y="hd2"/>
              </a:cxn>
              <a:cxn ang="5400000">
                <a:pos x="wd2" y="hd2"/>
              </a:cxn>
              <a:cxn ang="10800000">
                <a:pos x="wd2" y="hd2"/>
              </a:cxn>
              <a:cxn ang="16200000">
                <a:pos x="wd2" y="hd2"/>
              </a:cxn>
            </a:cxnLst>
            <a:rect l="0" t="0" r="r" b="b"/>
            <a:pathLst>
              <a:path w="21496" h="18699" fill="norm" stroke="1" extrusionOk="0">
                <a:moveTo>
                  <a:pt x="521" y="17"/>
                </a:moveTo>
                <a:cubicBezTo>
                  <a:pt x="345" y="143"/>
                  <a:pt x="173" y="962"/>
                  <a:pt x="106" y="2445"/>
                </a:cubicBezTo>
                <a:cubicBezTo>
                  <a:pt x="-20" y="5205"/>
                  <a:pt x="77" y="7780"/>
                  <a:pt x="374" y="9437"/>
                </a:cubicBezTo>
                <a:cubicBezTo>
                  <a:pt x="732" y="11433"/>
                  <a:pt x="857" y="12724"/>
                  <a:pt x="857" y="14487"/>
                </a:cubicBezTo>
                <a:cubicBezTo>
                  <a:pt x="857" y="17769"/>
                  <a:pt x="322" y="18133"/>
                  <a:pt x="208" y="14924"/>
                </a:cubicBezTo>
                <a:cubicBezTo>
                  <a:pt x="182" y="14185"/>
                  <a:pt x="123" y="13565"/>
                  <a:pt x="79" y="13565"/>
                </a:cubicBezTo>
                <a:cubicBezTo>
                  <a:pt x="-43" y="13565"/>
                  <a:pt x="-20" y="15846"/>
                  <a:pt x="119" y="17352"/>
                </a:cubicBezTo>
                <a:cubicBezTo>
                  <a:pt x="194" y="18165"/>
                  <a:pt x="381" y="18663"/>
                  <a:pt x="593" y="18663"/>
                </a:cubicBezTo>
                <a:cubicBezTo>
                  <a:pt x="885" y="18663"/>
                  <a:pt x="954" y="18353"/>
                  <a:pt x="1027" y="16624"/>
                </a:cubicBezTo>
                <a:cubicBezTo>
                  <a:pt x="1169" y="13223"/>
                  <a:pt x="1053" y="10733"/>
                  <a:pt x="660" y="8660"/>
                </a:cubicBezTo>
                <a:cubicBezTo>
                  <a:pt x="268" y="6588"/>
                  <a:pt x="164" y="4902"/>
                  <a:pt x="311" y="2979"/>
                </a:cubicBezTo>
                <a:cubicBezTo>
                  <a:pt x="447" y="1202"/>
                  <a:pt x="684" y="1414"/>
                  <a:pt x="799" y="3416"/>
                </a:cubicBezTo>
                <a:cubicBezTo>
                  <a:pt x="894" y="5069"/>
                  <a:pt x="1089" y="5754"/>
                  <a:pt x="1089" y="4436"/>
                </a:cubicBezTo>
                <a:cubicBezTo>
                  <a:pt x="1089" y="4073"/>
                  <a:pt x="1037" y="2924"/>
                  <a:pt x="969" y="1862"/>
                </a:cubicBezTo>
                <a:cubicBezTo>
                  <a:pt x="880" y="491"/>
                  <a:pt x="698" y="-109"/>
                  <a:pt x="521" y="17"/>
                </a:cubicBezTo>
                <a:close/>
                <a:moveTo>
                  <a:pt x="1872" y="17"/>
                </a:moveTo>
                <a:cubicBezTo>
                  <a:pt x="1453" y="17"/>
                  <a:pt x="1326" y="2179"/>
                  <a:pt x="1326" y="9340"/>
                </a:cubicBezTo>
                <a:cubicBezTo>
                  <a:pt x="1326" y="12999"/>
                  <a:pt x="1367" y="15529"/>
                  <a:pt x="1447" y="16770"/>
                </a:cubicBezTo>
                <a:cubicBezTo>
                  <a:pt x="1536" y="18145"/>
                  <a:pt x="1648" y="18673"/>
                  <a:pt x="1859" y="18663"/>
                </a:cubicBezTo>
                <a:cubicBezTo>
                  <a:pt x="2203" y="18648"/>
                  <a:pt x="2300" y="17997"/>
                  <a:pt x="2373" y="15458"/>
                </a:cubicBezTo>
                <a:cubicBezTo>
                  <a:pt x="2414" y="14038"/>
                  <a:pt x="2397" y="13565"/>
                  <a:pt x="2306" y="13565"/>
                </a:cubicBezTo>
                <a:cubicBezTo>
                  <a:pt x="2238" y="13565"/>
                  <a:pt x="2185" y="14144"/>
                  <a:pt x="2185" y="14827"/>
                </a:cubicBezTo>
                <a:cubicBezTo>
                  <a:pt x="2185" y="16959"/>
                  <a:pt x="1919" y="17927"/>
                  <a:pt x="1729" y="16478"/>
                </a:cubicBezTo>
                <a:cubicBezTo>
                  <a:pt x="1585" y="15380"/>
                  <a:pt x="1559" y="14351"/>
                  <a:pt x="1559" y="9389"/>
                </a:cubicBezTo>
                <a:cubicBezTo>
                  <a:pt x="1559" y="5366"/>
                  <a:pt x="1596" y="3301"/>
                  <a:pt x="1675" y="2590"/>
                </a:cubicBezTo>
                <a:cubicBezTo>
                  <a:pt x="1836" y="1138"/>
                  <a:pt x="2055" y="1819"/>
                  <a:pt x="2145" y="4047"/>
                </a:cubicBezTo>
                <a:cubicBezTo>
                  <a:pt x="2227" y="6087"/>
                  <a:pt x="2418" y="6666"/>
                  <a:pt x="2418" y="4873"/>
                </a:cubicBezTo>
                <a:cubicBezTo>
                  <a:pt x="2418" y="2178"/>
                  <a:pt x="2175" y="17"/>
                  <a:pt x="1872" y="17"/>
                </a:cubicBezTo>
                <a:close/>
                <a:moveTo>
                  <a:pt x="2802" y="17"/>
                </a:moveTo>
                <a:cubicBezTo>
                  <a:pt x="2760" y="17"/>
                  <a:pt x="2731" y="4046"/>
                  <a:pt x="2731" y="9340"/>
                </a:cubicBezTo>
                <a:cubicBezTo>
                  <a:pt x="2731" y="14634"/>
                  <a:pt x="2760" y="18663"/>
                  <a:pt x="2802" y="18663"/>
                </a:cubicBezTo>
                <a:cubicBezTo>
                  <a:pt x="2843" y="18663"/>
                  <a:pt x="2887" y="16849"/>
                  <a:pt x="2901" y="14633"/>
                </a:cubicBezTo>
                <a:lnTo>
                  <a:pt x="2927" y="10603"/>
                </a:lnTo>
                <a:lnTo>
                  <a:pt x="3276" y="10603"/>
                </a:lnTo>
                <a:lnTo>
                  <a:pt x="3629" y="10603"/>
                </a:lnTo>
                <a:lnTo>
                  <a:pt x="3652" y="14633"/>
                </a:lnTo>
                <a:cubicBezTo>
                  <a:pt x="3665" y="16849"/>
                  <a:pt x="3710" y="18663"/>
                  <a:pt x="3750" y="18663"/>
                </a:cubicBezTo>
                <a:cubicBezTo>
                  <a:pt x="3792" y="18663"/>
                  <a:pt x="3822" y="14634"/>
                  <a:pt x="3822" y="9340"/>
                </a:cubicBezTo>
                <a:cubicBezTo>
                  <a:pt x="3822" y="4046"/>
                  <a:pt x="3792" y="17"/>
                  <a:pt x="3750" y="17"/>
                </a:cubicBezTo>
                <a:cubicBezTo>
                  <a:pt x="3710" y="17"/>
                  <a:pt x="3665" y="1831"/>
                  <a:pt x="3652" y="4047"/>
                </a:cubicBezTo>
                <a:lnTo>
                  <a:pt x="3629" y="8078"/>
                </a:lnTo>
                <a:lnTo>
                  <a:pt x="3276" y="8078"/>
                </a:lnTo>
                <a:lnTo>
                  <a:pt x="2927" y="8078"/>
                </a:lnTo>
                <a:lnTo>
                  <a:pt x="2901" y="4047"/>
                </a:lnTo>
                <a:cubicBezTo>
                  <a:pt x="2887" y="1831"/>
                  <a:pt x="2843" y="17"/>
                  <a:pt x="2802" y="17"/>
                </a:cubicBezTo>
                <a:close/>
                <a:moveTo>
                  <a:pt x="4774" y="17"/>
                </a:moveTo>
                <a:cubicBezTo>
                  <a:pt x="4616" y="24"/>
                  <a:pt x="4445" y="296"/>
                  <a:pt x="4394" y="648"/>
                </a:cubicBezTo>
                <a:cubicBezTo>
                  <a:pt x="4255" y="1608"/>
                  <a:pt x="4135" y="5644"/>
                  <a:pt x="4135" y="9340"/>
                </a:cubicBezTo>
                <a:cubicBezTo>
                  <a:pt x="4135" y="13037"/>
                  <a:pt x="4255" y="17023"/>
                  <a:pt x="4394" y="17983"/>
                </a:cubicBezTo>
                <a:cubicBezTo>
                  <a:pt x="4559" y="19125"/>
                  <a:pt x="5017" y="18696"/>
                  <a:pt x="5163" y="17255"/>
                </a:cubicBezTo>
                <a:cubicBezTo>
                  <a:pt x="5276" y="16146"/>
                  <a:pt x="5306" y="14601"/>
                  <a:pt x="5306" y="9826"/>
                </a:cubicBezTo>
                <a:cubicBezTo>
                  <a:pt x="5306" y="2230"/>
                  <a:pt x="5185" y="-2"/>
                  <a:pt x="4774" y="17"/>
                </a:cubicBezTo>
                <a:close/>
                <a:moveTo>
                  <a:pt x="6201" y="17"/>
                </a:moveTo>
                <a:cubicBezTo>
                  <a:pt x="6039" y="-77"/>
                  <a:pt x="5869" y="375"/>
                  <a:pt x="5763" y="1425"/>
                </a:cubicBezTo>
                <a:cubicBezTo>
                  <a:pt x="5569" y="3326"/>
                  <a:pt x="5552" y="15305"/>
                  <a:pt x="5740" y="17352"/>
                </a:cubicBezTo>
                <a:cubicBezTo>
                  <a:pt x="5901" y="19101"/>
                  <a:pt x="6387" y="19033"/>
                  <a:pt x="6567" y="17255"/>
                </a:cubicBezTo>
                <a:cubicBezTo>
                  <a:pt x="6757" y="15389"/>
                  <a:pt x="6773" y="4754"/>
                  <a:pt x="6590" y="1911"/>
                </a:cubicBezTo>
                <a:cubicBezTo>
                  <a:pt x="6515" y="755"/>
                  <a:pt x="6363" y="111"/>
                  <a:pt x="6201" y="17"/>
                </a:cubicBezTo>
                <a:close/>
                <a:moveTo>
                  <a:pt x="7140" y="17"/>
                </a:moveTo>
                <a:cubicBezTo>
                  <a:pt x="7047" y="17"/>
                  <a:pt x="7024" y="1715"/>
                  <a:pt x="7024" y="9340"/>
                </a:cubicBezTo>
                <a:lnTo>
                  <a:pt x="7024" y="18663"/>
                </a:lnTo>
                <a:lnTo>
                  <a:pt x="7493" y="18663"/>
                </a:lnTo>
                <a:cubicBezTo>
                  <a:pt x="8026" y="18663"/>
                  <a:pt x="8131" y="17214"/>
                  <a:pt x="7627" y="16818"/>
                </a:cubicBezTo>
                <a:lnTo>
                  <a:pt x="7296" y="16527"/>
                </a:lnTo>
                <a:lnTo>
                  <a:pt x="7274" y="8272"/>
                </a:lnTo>
                <a:cubicBezTo>
                  <a:pt x="7256" y="1688"/>
                  <a:pt x="7231" y="17"/>
                  <a:pt x="7140" y="17"/>
                </a:cubicBezTo>
                <a:close/>
                <a:moveTo>
                  <a:pt x="9291" y="17"/>
                </a:moveTo>
                <a:cubicBezTo>
                  <a:pt x="8837" y="17"/>
                  <a:pt x="8741" y="1566"/>
                  <a:pt x="8741" y="9049"/>
                </a:cubicBezTo>
                <a:cubicBezTo>
                  <a:pt x="8741" y="12545"/>
                  <a:pt x="8777" y="16110"/>
                  <a:pt x="8821" y="17012"/>
                </a:cubicBezTo>
                <a:cubicBezTo>
                  <a:pt x="8882" y="18253"/>
                  <a:pt x="8986" y="18663"/>
                  <a:pt x="9246" y="18663"/>
                </a:cubicBezTo>
                <a:cubicBezTo>
                  <a:pt x="9710" y="18663"/>
                  <a:pt x="9832" y="16717"/>
                  <a:pt x="9832" y="9340"/>
                </a:cubicBezTo>
                <a:cubicBezTo>
                  <a:pt x="9832" y="2185"/>
                  <a:pt x="9709" y="17"/>
                  <a:pt x="9291" y="17"/>
                </a:cubicBezTo>
                <a:close/>
                <a:moveTo>
                  <a:pt x="10145" y="17"/>
                </a:moveTo>
                <a:lnTo>
                  <a:pt x="10145" y="9340"/>
                </a:lnTo>
                <a:cubicBezTo>
                  <a:pt x="10145" y="16911"/>
                  <a:pt x="10170" y="18663"/>
                  <a:pt x="10261" y="18663"/>
                </a:cubicBezTo>
                <a:cubicBezTo>
                  <a:pt x="10341" y="18663"/>
                  <a:pt x="10379" y="17462"/>
                  <a:pt x="10395" y="14633"/>
                </a:cubicBezTo>
                <a:cubicBezTo>
                  <a:pt x="10419" y="10643"/>
                  <a:pt x="10423" y="10620"/>
                  <a:pt x="10713" y="10360"/>
                </a:cubicBezTo>
                <a:cubicBezTo>
                  <a:pt x="10874" y="10215"/>
                  <a:pt x="11004" y="9750"/>
                  <a:pt x="11004" y="9340"/>
                </a:cubicBezTo>
                <a:cubicBezTo>
                  <a:pt x="11004" y="8930"/>
                  <a:pt x="10874" y="8465"/>
                  <a:pt x="10713" y="8320"/>
                </a:cubicBezTo>
                <a:cubicBezTo>
                  <a:pt x="10435" y="8070"/>
                  <a:pt x="10418" y="7934"/>
                  <a:pt x="10418" y="5115"/>
                </a:cubicBezTo>
                <a:cubicBezTo>
                  <a:pt x="10418" y="2176"/>
                  <a:pt x="10422" y="2118"/>
                  <a:pt x="10789" y="1862"/>
                </a:cubicBezTo>
                <a:cubicBezTo>
                  <a:pt x="11344" y="1475"/>
                  <a:pt x="11238" y="17"/>
                  <a:pt x="10655" y="17"/>
                </a:cubicBezTo>
                <a:lnTo>
                  <a:pt x="10145" y="17"/>
                </a:lnTo>
                <a:close/>
                <a:moveTo>
                  <a:pt x="12095" y="17"/>
                </a:moveTo>
                <a:cubicBezTo>
                  <a:pt x="11955" y="17"/>
                  <a:pt x="11943" y="690"/>
                  <a:pt x="11943" y="9340"/>
                </a:cubicBezTo>
                <a:cubicBezTo>
                  <a:pt x="11943" y="16911"/>
                  <a:pt x="11963" y="18663"/>
                  <a:pt x="12055" y="18663"/>
                </a:cubicBezTo>
                <a:cubicBezTo>
                  <a:pt x="12134" y="18663"/>
                  <a:pt x="12176" y="17462"/>
                  <a:pt x="12193" y="14633"/>
                </a:cubicBezTo>
                <a:cubicBezTo>
                  <a:pt x="12223" y="9612"/>
                  <a:pt x="12338" y="9664"/>
                  <a:pt x="12484" y="14779"/>
                </a:cubicBezTo>
                <a:cubicBezTo>
                  <a:pt x="12545" y="16931"/>
                  <a:pt x="12629" y="18576"/>
                  <a:pt x="12672" y="18421"/>
                </a:cubicBezTo>
                <a:cubicBezTo>
                  <a:pt x="12715" y="18265"/>
                  <a:pt x="12806" y="16379"/>
                  <a:pt x="12873" y="14196"/>
                </a:cubicBezTo>
                <a:cubicBezTo>
                  <a:pt x="12940" y="12012"/>
                  <a:pt x="13031" y="10092"/>
                  <a:pt x="13074" y="9971"/>
                </a:cubicBezTo>
                <a:cubicBezTo>
                  <a:pt x="13117" y="9851"/>
                  <a:pt x="13164" y="11747"/>
                  <a:pt x="13177" y="14196"/>
                </a:cubicBezTo>
                <a:cubicBezTo>
                  <a:pt x="13194" y="17399"/>
                  <a:pt x="13230" y="18663"/>
                  <a:pt x="13311" y="18663"/>
                </a:cubicBezTo>
                <a:cubicBezTo>
                  <a:pt x="13403" y="18663"/>
                  <a:pt x="13423" y="16918"/>
                  <a:pt x="13423" y="9340"/>
                </a:cubicBezTo>
                <a:cubicBezTo>
                  <a:pt x="13423" y="621"/>
                  <a:pt x="13415" y="17"/>
                  <a:pt x="13271" y="17"/>
                </a:cubicBezTo>
                <a:cubicBezTo>
                  <a:pt x="13147" y="17"/>
                  <a:pt x="13084" y="1200"/>
                  <a:pt x="12949" y="6135"/>
                </a:cubicBezTo>
                <a:cubicBezTo>
                  <a:pt x="12856" y="9517"/>
                  <a:pt x="12752" y="12658"/>
                  <a:pt x="12716" y="13079"/>
                </a:cubicBezTo>
                <a:cubicBezTo>
                  <a:pt x="12641" y="13980"/>
                  <a:pt x="12541" y="11628"/>
                  <a:pt x="12368" y="4873"/>
                </a:cubicBezTo>
                <a:cubicBezTo>
                  <a:pt x="12271" y="1091"/>
                  <a:pt x="12212" y="17"/>
                  <a:pt x="12095" y="17"/>
                </a:cubicBezTo>
                <a:close/>
                <a:moveTo>
                  <a:pt x="13893" y="17"/>
                </a:moveTo>
                <a:cubicBezTo>
                  <a:pt x="13845" y="17"/>
                  <a:pt x="13816" y="3685"/>
                  <a:pt x="13816" y="9340"/>
                </a:cubicBezTo>
                <a:cubicBezTo>
                  <a:pt x="13816" y="14995"/>
                  <a:pt x="13845" y="18663"/>
                  <a:pt x="13893" y="18663"/>
                </a:cubicBezTo>
                <a:cubicBezTo>
                  <a:pt x="13940" y="18663"/>
                  <a:pt x="13973" y="14995"/>
                  <a:pt x="13973" y="9340"/>
                </a:cubicBezTo>
                <a:cubicBezTo>
                  <a:pt x="13973" y="3685"/>
                  <a:pt x="13940" y="17"/>
                  <a:pt x="13893" y="17"/>
                </a:cubicBezTo>
                <a:close/>
                <a:moveTo>
                  <a:pt x="15417" y="17"/>
                </a:moveTo>
                <a:cubicBezTo>
                  <a:pt x="15326" y="17"/>
                  <a:pt x="15297" y="1153"/>
                  <a:pt x="15297" y="5067"/>
                </a:cubicBezTo>
                <a:cubicBezTo>
                  <a:pt x="15297" y="7838"/>
                  <a:pt x="15269" y="10292"/>
                  <a:pt x="15230" y="10554"/>
                </a:cubicBezTo>
                <a:cubicBezTo>
                  <a:pt x="15191" y="10816"/>
                  <a:pt x="15037" y="8664"/>
                  <a:pt x="14890" y="5747"/>
                </a:cubicBezTo>
                <a:cubicBezTo>
                  <a:pt x="14742" y="2830"/>
                  <a:pt x="14563" y="313"/>
                  <a:pt x="14492" y="162"/>
                </a:cubicBezTo>
                <a:cubicBezTo>
                  <a:pt x="14377" y="-80"/>
                  <a:pt x="14362" y="994"/>
                  <a:pt x="14362" y="9292"/>
                </a:cubicBezTo>
                <a:cubicBezTo>
                  <a:pt x="14362" y="17075"/>
                  <a:pt x="14381" y="18663"/>
                  <a:pt x="14478" y="18663"/>
                </a:cubicBezTo>
                <a:cubicBezTo>
                  <a:pt x="14570" y="18663"/>
                  <a:pt x="14595" y="17515"/>
                  <a:pt x="14595" y="13225"/>
                </a:cubicBezTo>
                <a:cubicBezTo>
                  <a:pt x="14595" y="10220"/>
                  <a:pt x="14629" y="7482"/>
                  <a:pt x="14671" y="7203"/>
                </a:cubicBezTo>
                <a:cubicBezTo>
                  <a:pt x="14712" y="6925"/>
                  <a:pt x="14872" y="9407"/>
                  <a:pt x="15024" y="12691"/>
                </a:cubicBezTo>
                <a:cubicBezTo>
                  <a:pt x="15432" y="21491"/>
                  <a:pt x="15534" y="20833"/>
                  <a:pt x="15534" y="9340"/>
                </a:cubicBezTo>
                <a:cubicBezTo>
                  <a:pt x="15534" y="1612"/>
                  <a:pt x="15514" y="17"/>
                  <a:pt x="15417" y="17"/>
                </a:cubicBezTo>
                <a:close/>
                <a:moveTo>
                  <a:pt x="16039" y="17"/>
                </a:moveTo>
                <a:cubicBezTo>
                  <a:pt x="15942" y="17"/>
                  <a:pt x="15923" y="1612"/>
                  <a:pt x="15923" y="9340"/>
                </a:cubicBezTo>
                <a:cubicBezTo>
                  <a:pt x="15923" y="17068"/>
                  <a:pt x="15942" y="18663"/>
                  <a:pt x="16039" y="18663"/>
                </a:cubicBezTo>
                <a:cubicBezTo>
                  <a:pt x="16136" y="18663"/>
                  <a:pt x="16155" y="17068"/>
                  <a:pt x="16155" y="9340"/>
                </a:cubicBezTo>
                <a:cubicBezTo>
                  <a:pt x="16155" y="1612"/>
                  <a:pt x="16136" y="17"/>
                  <a:pt x="16039" y="17"/>
                </a:cubicBezTo>
                <a:close/>
                <a:moveTo>
                  <a:pt x="16992" y="17"/>
                </a:moveTo>
                <a:cubicBezTo>
                  <a:pt x="16815" y="143"/>
                  <a:pt x="16643" y="962"/>
                  <a:pt x="16576" y="2445"/>
                </a:cubicBezTo>
                <a:cubicBezTo>
                  <a:pt x="16450" y="5205"/>
                  <a:pt x="16547" y="7780"/>
                  <a:pt x="16844" y="9437"/>
                </a:cubicBezTo>
                <a:cubicBezTo>
                  <a:pt x="17340" y="12200"/>
                  <a:pt x="17483" y="15168"/>
                  <a:pt x="17193" y="16818"/>
                </a:cubicBezTo>
                <a:cubicBezTo>
                  <a:pt x="17017" y="17817"/>
                  <a:pt x="16705" y="16581"/>
                  <a:pt x="16705" y="14876"/>
                </a:cubicBezTo>
                <a:cubicBezTo>
                  <a:pt x="16705" y="14161"/>
                  <a:pt x="16649" y="13565"/>
                  <a:pt x="16585" y="13565"/>
                </a:cubicBezTo>
                <a:cubicBezTo>
                  <a:pt x="16432" y="13565"/>
                  <a:pt x="16438" y="15663"/>
                  <a:pt x="16594" y="17352"/>
                </a:cubicBezTo>
                <a:cubicBezTo>
                  <a:pt x="16668" y="18165"/>
                  <a:pt x="16851" y="18663"/>
                  <a:pt x="17063" y="18663"/>
                </a:cubicBezTo>
                <a:cubicBezTo>
                  <a:pt x="17355" y="18663"/>
                  <a:pt x="17424" y="18353"/>
                  <a:pt x="17497" y="16624"/>
                </a:cubicBezTo>
                <a:cubicBezTo>
                  <a:pt x="17639" y="13223"/>
                  <a:pt x="17527" y="10733"/>
                  <a:pt x="17135" y="8660"/>
                </a:cubicBezTo>
                <a:cubicBezTo>
                  <a:pt x="16742" y="6588"/>
                  <a:pt x="16634" y="4902"/>
                  <a:pt x="16781" y="2979"/>
                </a:cubicBezTo>
                <a:cubicBezTo>
                  <a:pt x="16917" y="1202"/>
                  <a:pt x="17154" y="1414"/>
                  <a:pt x="17269" y="3416"/>
                </a:cubicBezTo>
                <a:cubicBezTo>
                  <a:pt x="17364" y="5069"/>
                  <a:pt x="17564" y="5754"/>
                  <a:pt x="17564" y="4436"/>
                </a:cubicBezTo>
                <a:cubicBezTo>
                  <a:pt x="17564" y="4073"/>
                  <a:pt x="17507" y="2924"/>
                  <a:pt x="17439" y="1862"/>
                </a:cubicBezTo>
                <a:cubicBezTo>
                  <a:pt x="17350" y="491"/>
                  <a:pt x="17168" y="-109"/>
                  <a:pt x="16992" y="17"/>
                </a:cubicBezTo>
                <a:close/>
                <a:moveTo>
                  <a:pt x="18266" y="17"/>
                </a:moveTo>
                <a:cubicBezTo>
                  <a:pt x="17736" y="17"/>
                  <a:pt x="17502" y="1320"/>
                  <a:pt x="17935" y="1862"/>
                </a:cubicBezTo>
                <a:lnTo>
                  <a:pt x="18150" y="2153"/>
                </a:lnTo>
                <a:lnTo>
                  <a:pt x="18172" y="10408"/>
                </a:lnTo>
                <a:cubicBezTo>
                  <a:pt x="18190" y="16894"/>
                  <a:pt x="18214" y="18663"/>
                  <a:pt x="18302" y="18663"/>
                </a:cubicBezTo>
                <a:cubicBezTo>
                  <a:pt x="18389" y="18663"/>
                  <a:pt x="18418" y="16894"/>
                  <a:pt x="18436" y="10408"/>
                </a:cubicBezTo>
                <a:cubicBezTo>
                  <a:pt x="18457" y="2563"/>
                  <a:pt x="18471" y="2119"/>
                  <a:pt x="18637" y="1862"/>
                </a:cubicBezTo>
                <a:cubicBezTo>
                  <a:pt x="19028" y="1259"/>
                  <a:pt x="18777" y="17"/>
                  <a:pt x="18266" y="17"/>
                </a:cubicBezTo>
                <a:close/>
                <a:moveTo>
                  <a:pt x="19125" y="17"/>
                </a:moveTo>
                <a:lnTo>
                  <a:pt x="19125" y="9340"/>
                </a:lnTo>
                <a:cubicBezTo>
                  <a:pt x="19125" y="14615"/>
                  <a:pt x="19155" y="18663"/>
                  <a:pt x="19196" y="18663"/>
                </a:cubicBezTo>
                <a:cubicBezTo>
                  <a:pt x="19237" y="18663"/>
                  <a:pt x="19281" y="17053"/>
                  <a:pt x="19295" y="15070"/>
                </a:cubicBezTo>
                <a:cubicBezTo>
                  <a:pt x="19318" y="11568"/>
                  <a:pt x="19325" y="11477"/>
                  <a:pt x="19590" y="11477"/>
                </a:cubicBezTo>
                <a:cubicBezTo>
                  <a:pt x="19802" y="11477"/>
                  <a:pt x="19866" y="11805"/>
                  <a:pt x="19885" y="13128"/>
                </a:cubicBezTo>
                <a:cubicBezTo>
                  <a:pt x="19943" y="17328"/>
                  <a:pt x="19990" y="18663"/>
                  <a:pt x="20082" y="18663"/>
                </a:cubicBezTo>
                <a:cubicBezTo>
                  <a:pt x="20191" y="18663"/>
                  <a:pt x="20169" y="12150"/>
                  <a:pt x="20055" y="10603"/>
                </a:cubicBezTo>
                <a:cubicBezTo>
                  <a:pt x="20019" y="10120"/>
                  <a:pt x="20024" y="9150"/>
                  <a:pt x="20064" y="8466"/>
                </a:cubicBezTo>
                <a:cubicBezTo>
                  <a:pt x="20104" y="7782"/>
                  <a:pt x="20135" y="6178"/>
                  <a:pt x="20135" y="4921"/>
                </a:cubicBezTo>
                <a:cubicBezTo>
                  <a:pt x="20137" y="1887"/>
                  <a:pt x="19876" y="17"/>
                  <a:pt x="19456" y="17"/>
                </a:cubicBezTo>
                <a:lnTo>
                  <a:pt x="19125" y="17"/>
                </a:lnTo>
                <a:close/>
                <a:moveTo>
                  <a:pt x="20439" y="17"/>
                </a:moveTo>
                <a:cubicBezTo>
                  <a:pt x="20321" y="17"/>
                  <a:pt x="20335" y="835"/>
                  <a:pt x="20569" y="6135"/>
                </a:cubicBezTo>
                <a:cubicBezTo>
                  <a:pt x="20730" y="9786"/>
                  <a:pt x="20842" y="13548"/>
                  <a:pt x="20842" y="15458"/>
                </a:cubicBezTo>
                <a:cubicBezTo>
                  <a:pt x="20842" y="17221"/>
                  <a:pt x="20875" y="18663"/>
                  <a:pt x="20918" y="18663"/>
                </a:cubicBezTo>
                <a:cubicBezTo>
                  <a:pt x="20961" y="18663"/>
                  <a:pt x="20998" y="17301"/>
                  <a:pt x="20998" y="15653"/>
                </a:cubicBezTo>
                <a:cubicBezTo>
                  <a:pt x="20998" y="14004"/>
                  <a:pt x="21086" y="10764"/>
                  <a:pt x="21195" y="8417"/>
                </a:cubicBezTo>
                <a:cubicBezTo>
                  <a:pt x="21512" y="1615"/>
                  <a:pt x="21557" y="17"/>
                  <a:pt x="21428" y="17"/>
                </a:cubicBezTo>
                <a:cubicBezTo>
                  <a:pt x="21366" y="17"/>
                  <a:pt x="21243" y="1793"/>
                  <a:pt x="21155" y="3950"/>
                </a:cubicBezTo>
                <a:cubicBezTo>
                  <a:pt x="21021" y="7235"/>
                  <a:pt x="20978" y="7683"/>
                  <a:pt x="20882" y="6815"/>
                </a:cubicBezTo>
                <a:cubicBezTo>
                  <a:pt x="20819" y="6245"/>
                  <a:pt x="20725" y="4469"/>
                  <a:pt x="20672" y="2882"/>
                </a:cubicBezTo>
                <a:cubicBezTo>
                  <a:pt x="20612" y="1088"/>
                  <a:pt x="20525" y="17"/>
                  <a:pt x="20439" y="17"/>
                </a:cubicBezTo>
                <a:close/>
                <a:moveTo>
                  <a:pt x="6125" y="1716"/>
                </a:moveTo>
                <a:cubicBezTo>
                  <a:pt x="6385" y="1716"/>
                  <a:pt x="6554" y="4734"/>
                  <a:pt x="6554" y="9340"/>
                </a:cubicBezTo>
                <a:cubicBezTo>
                  <a:pt x="6554" y="11465"/>
                  <a:pt x="6500" y="14033"/>
                  <a:pt x="6433" y="15070"/>
                </a:cubicBezTo>
                <a:cubicBezTo>
                  <a:pt x="6283" y="17406"/>
                  <a:pt x="5966" y="17538"/>
                  <a:pt x="5856" y="15313"/>
                </a:cubicBezTo>
                <a:cubicBezTo>
                  <a:pt x="5812" y="14410"/>
                  <a:pt x="5776" y="11734"/>
                  <a:pt x="5776" y="9340"/>
                </a:cubicBezTo>
                <a:cubicBezTo>
                  <a:pt x="5776" y="3966"/>
                  <a:pt x="5879" y="1716"/>
                  <a:pt x="6125" y="1716"/>
                </a:cubicBezTo>
                <a:close/>
                <a:moveTo>
                  <a:pt x="19617" y="1765"/>
                </a:moveTo>
                <a:cubicBezTo>
                  <a:pt x="19764" y="2021"/>
                  <a:pt x="19903" y="3371"/>
                  <a:pt x="19903" y="5601"/>
                </a:cubicBezTo>
                <a:cubicBezTo>
                  <a:pt x="19903" y="6697"/>
                  <a:pt x="19839" y="7982"/>
                  <a:pt x="19755" y="8466"/>
                </a:cubicBezTo>
                <a:cubicBezTo>
                  <a:pt x="19410" y="10472"/>
                  <a:pt x="19247" y="9076"/>
                  <a:pt x="19295" y="4533"/>
                </a:cubicBezTo>
                <a:cubicBezTo>
                  <a:pt x="19318" y="2343"/>
                  <a:pt x="19470" y="1509"/>
                  <a:pt x="19617" y="1765"/>
                </a:cubicBezTo>
                <a:close/>
                <a:moveTo>
                  <a:pt x="4685" y="1813"/>
                </a:moveTo>
                <a:cubicBezTo>
                  <a:pt x="4822" y="1725"/>
                  <a:pt x="4976" y="2598"/>
                  <a:pt x="5056" y="4241"/>
                </a:cubicBezTo>
                <a:cubicBezTo>
                  <a:pt x="5178" y="6751"/>
                  <a:pt x="5142" y="13769"/>
                  <a:pt x="4998" y="15653"/>
                </a:cubicBezTo>
                <a:cubicBezTo>
                  <a:pt x="4859" y="17470"/>
                  <a:pt x="4549" y="17277"/>
                  <a:pt x="4452" y="15313"/>
                </a:cubicBezTo>
                <a:cubicBezTo>
                  <a:pt x="4338" y="12990"/>
                  <a:pt x="4349" y="4882"/>
                  <a:pt x="4470" y="3076"/>
                </a:cubicBezTo>
                <a:cubicBezTo>
                  <a:pt x="4523" y="2295"/>
                  <a:pt x="4602" y="1867"/>
                  <a:pt x="4685" y="1813"/>
                </a:cubicBezTo>
                <a:close/>
                <a:moveTo>
                  <a:pt x="9210" y="1813"/>
                </a:moveTo>
                <a:cubicBezTo>
                  <a:pt x="9348" y="1725"/>
                  <a:pt x="9501" y="2596"/>
                  <a:pt x="9577" y="4241"/>
                </a:cubicBezTo>
                <a:cubicBezTo>
                  <a:pt x="9713" y="7173"/>
                  <a:pt x="9701" y="12805"/>
                  <a:pt x="9555" y="15070"/>
                </a:cubicBezTo>
                <a:cubicBezTo>
                  <a:pt x="9404" y="17406"/>
                  <a:pt x="9087" y="17538"/>
                  <a:pt x="8978" y="15313"/>
                </a:cubicBezTo>
                <a:cubicBezTo>
                  <a:pt x="8863" y="12990"/>
                  <a:pt x="8879" y="4882"/>
                  <a:pt x="9000" y="3076"/>
                </a:cubicBezTo>
                <a:cubicBezTo>
                  <a:pt x="9053" y="2292"/>
                  <a:pt x="9128" y="1867"/>
                  <a:pt x="9210" y="1813"/>
                </a:cubicBezTo>
                <a:close/>
              </a:path>
            </a:pathLst>
          </a:custGeom>
          <a:ln w="12700">
            <a:miter lim="400000"/>
          </a:ln>
        </p:spPr>
      </p:pic>
      <p:sp>
        <p:nvSpPr>
          <p:cNvPr id="405" name="Council of Constantinople (381)"/>
          <p:cNvSpPr txBox="1"/>
          <p:nvPr/>
        </p:nvSpPr>
        <p:spPr>
          <a:xfrm>
            <a:off x="2244852" y="174749"/>
            <a:ext cx="7702297" cy="7899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algn="ctr" defTabSz="457200">
              <a:defRPr sz="4000">
                <a:uFill>
                  <a:solidFill>
                    <a:srgbClr val="000000"/>
                  </a:solidFill>
                </a:uFill>
                <a:latin typeface="Avenir Black"/>
                <a:ea typeface="Avenir Black"/>
                <a:cs typeface="Avenir Black"/>
                <a:sym typeface="Avenir Black"/>
              </a:defRPr>
            </a:pPr>
            <a:r>
              <a:t>Council of Constantinople (381)</a:t>
            </a:r>
            <a:r>
              <a:rPr sz="1200">
                <a:latin typeface="Times Roman"/>
                <a:ea typeface="Times Roman"/>
                <a:cs typeface="Times Roman"/>
                <a:sym typeface="Times Roman"/>
              </a:rPr>
              <a:t> </a:t>
            </a:r>
          </a:p>
        </p:txBody>
      </p:sp>
      <p:sp>
        <p:nvSpPr>
          <p:cNvPr id="406" name="Three heresies condemned:"/>
          <p:cNvSpPr txBox="1"/>
          <p:nvPr/>
        </p:nvSpPr>
        <p:spPr>
          <a:xfrm>
            <a:off x="424954" y="880838"/>
            <a:ext cx="11342092" cy="10058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defTabSz="457200">
              <a:lnSpc>
                <a:spcPts val="5300"/>
              </a:lnSpc>
              <a:defRPr sz="3000">
                <a:uFill>
                  <a:solidFill>
                    <a:srgbClr val="000000"/>
                  </a:solidFill>
                </a:uFill>
                <a:latin typeface="Helvetica"/>
                <a:ea typeface="Helvetica"/>
                <a:cs typeface="Helvetica"/>
                <a:sym typeface="Helvetica"/>
              </a:defRPr>
            </a:lvl1pPr>
          </a:lstStyle>
          <a:p>
            <a:pPr/>
            <a:r>
              <a:t>Three heresies condemned:</a:t>
            </a:r>
          </a:p>
        </p:txBody>
      </p:sp>
      <p:sp>
        <p:nvSpPr>
          <p:cNvPr id="407" name="Macedonianism…"/>
          <p:cNvSpPr txBox="1"/>
          <p:nvPr/>
        </p:nvSpPr>
        <p:spPr>
          <a:xfrm>
            <a:off x="424954" y="2176238"/>
            <a:ext cx="11342092" cy="343916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marL="501315" indent="-501315" defTabSz="457200">
              <a:lnSpc>
                <a:spcPts val="5300"/>
              </a:lnSpc>
              <a:buSzPct val="100000"/>
              <a:buAutoNum type="arabicParenR" startAt="3"/>
              <a:defRPr b="1" sz="3000">
                <a:uFill>
                  <a:solidFill>
                    <a:srgbClr val="000000"/>
                  </a:solidFill>
                </a:uFill>
                <a:latin typeface="Helvetica"/>
                <a:ea typeface="Helvetica"/>
                <a:cs typeface="Helvetica"/>
                <a:sym typeface="Helvetica"/>
              </a:defRPr>
            </a:pPr>
            <a:r>
              <a:t>Macedonianism</a:t>
            </a:r>
          </a:p>
          <a:p>
            <a:pPr defTabSz="457200">
              <a:lnSpc>
                <a:spcPts val="5300"/>
              </a:lnSpc>
              <a:defRPr b="1" sz="3000">
                <a:uFill>
                  <a:solidFill>
                    <a:srgbClr val="000000"/>
                  </a:solidFill>
                </a:uFill>
                <a:latin typeface="Helvetica"/>
                <a:ea typeface="Helvetica"/>
                <a:cs typeface="Helvetica"/>
                <a:sym typeface="Helvetica"/>
              </a:defRPr>
            </a:pPr>
          </a:p>
          <a:p>
            <a:pPr defTabSz="457200">
              <a:lnSpc>
                <a:spcPts val="5700"/>
              </a:lnSpc>
              <a:defRPr sz="3300">
                <a:uFill>
                  <a:solidFill>
                    <a:srgbClr val="000000"/>
                  </a:solidFill>
                </a:uFill>
                <a:latin typeface="Helvetica"/>
                <a:ea typeface="Helvetica"/>
                <a:cs typeface="Helvetica"/>
                <a:sym typeface="Helvetica"/>
              </a:defRPr>
            </a:pPr>
            <a:r>
              <a:t>Thirty -six of the bishops who attended believed in the deity of the Son but considered the Holy Spirit to be created.  These 'Macedonian' bishops walked out of the council.</a:t>
            </a:r>
            <a:r>
              <a:rPr sz="1200">
                <a:latin typeface="Times Roman"/>
                <a:ea typeface="Times Roman"/>
                <a:cs typeface="Times Roman"/>
                <a:sym typeface="Times Roman"/>
              </a:rPr>
              <a:t>  </a:t>
            </a:r>
            <a:endParaRPr sz="1200">
              <a:latin typeface="Times Roman"/>
              <a:ea typeface="Times Roman"/>
              <a:cs typeface="Times Roman"/>
              <a:sym typeface="Times Roman"/>
            </a:endParaRPr>
          </a:p>
          <a:p>
            <a:pPr defTabSz="457200">
              <a:lnSpc>
                <a:spcPts val="5300"/>
              </a:lnSpc>
              <a:defRPr sz="3000">
                <a:uFill>
                  <a:solidFill>
                    <a:srgbClr val="000000"/>
                  </a:solidFill>
                </a:uFill>
                <a:latin typeface="Helvetica"/>
                <a:ea typeface="Helvetica"/>
                <a:cs typeface="Helvetica"/>
                <a:sym typeface="Helvetica"/>
              </a:defRPr>
            </a:pPr>
            <a:endParaRPr sz="1200">
              <a:latin typeface="Times Roman"/>
              <a:ea typeface="Times Roman"/>
              <a:cs typeface="Times Roman"/>
              <a:sym typeface="Times Roman"/>
            </a:endParaRPr>
          </a:p>
        </p:txBody>
      </p:sp>
    </p:spTree>
  </p:cSld>
  <p:clrMapOvr>
    <a:masterClrMapping/>
  </p:clrMapOvr>
  <p:transition xmlns:p14="http://schemas.microsoft.com/office/powerpoint/2010/main" spd="med" advClick="1"/>
</p:sld>
</file>

<file path=ppt/slides/slide4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09" name="Rectangle 1039"/>
          <p:cNvSpPr/>
          <p:nvPr/>
        </p:nvSpPr>
        <p:spPr>
          <a:xfrm>
            <a:off x="-1" y="0"/>
            <a:ext cx="12191697" cy="6858000"/>
          </a:xfrm>
          <a:prstGeom prst="rect">
            <a:avLst/>
          </a:prstGeom>
          <a:solidFill>
            <a:srgbClr val="FFFFFF"/>
          </a:solidFill>
          <a:ln w="12700">
            <a:miter lim="400000"/>
          </a:ln>
        </p:spPr>
        <p:txBody>
          <a:bodyPr lIns="45719" rIns="45719" anchor="ctr"/>
          <a:lstStyle/>
          <a:p>
            <a:pPr algn="ctr">
              <a:defRPr>
                <a:solidFill>
                  <a:srgbClr val="FFFFFF"/>
                </a:solidFill>
              </a:defRPr>
            </a:pPr>
          </a:p>
        </p:txBody>
      </p:sp>
      <p:sp>
        <p:nvSpPr>
          <p:cNvPr id="410" name="TextBox 5"/>
          <p:cNvSpPr txBox="1"/>
          <p:nvPr/>
        </p:nvSpPr>
        <p:spPr>
          <a:xfrm rot="16200000">
            <a:off x="-816368" y="5373477"/>
            <a:ext cx="2238628" cy="638979"/>
          </a:xfrm>
          <a:prstGeom prst="rect">
            <a:avLst/>
          </a:prstGeom>
          <a:ln w="12700">
            <a:miter lim="400000"/>
          </a:ln>
          <a:extLst>
            <a:ext uri="{C572A759-6A51-4108-AA02-DFA0A04FC94B}">
              <ma14:wrappingTextBoxFlag xmlns:ma14="http://schemas.microsoft.com/office/mac/drawingml/2011/main" val="1"/>
            </a:ext>
          </a:extLst>
        </p:spPr>
        <p:txBody>
          <a:bodyPr lIns="45719" rIns="45719" anchor="b">
            <a:normAutofit fontScale="100000" lnSpcReduction="0"/>
          </a:bodyPr>
          <a:lstStyle>
            <a:lvl1pPr algn="ctr">
              <a:lnSpc>
                <a:spcPct val="90000"/>
              </a:lnSpc>
              <a:spcBef>
                <a:spcPts val="600"/>
              </a:spcBef>
              <a:defRPr cap="all">
                <a:solidFill>
                  <a:srgbClr val="44546A"/>
                </a:solidFill>
                <a:effectLst>
                  <a:outerShdw sx="100000" sy="100000" kx="0" ky="0" algn="b" rotWithShape="0" blurRad="38100" dist="38100" dir="2700000">
                    <a:srgbClr val="000000">
                      <a:alpha val="43137"/>
                    </a:srgbClr>
                  </a:outerShdw>
                </a:effectLst>
                <a:latin typeface="Calibri Light"/>
                <a:ea typeface="Calibri Light"/>
                <a:cs typeface="Calibri Light"/>
                <a:sym typeface="Calibri Light"/>
              </a:defRPr>
            </a:lvl1pPr>
          </a:lstStyle>
          <a:p>
            <a:pPr/>
            <a:r>
              <a:t>Early Church History</a:t>
            </a:r>
          </a:p>
        </p:txBody>
      </p:sp>
      <p:pic>
        <p:nvPicPr>
          <p:cNvPr id="411" name="Picture 2" descr="Picture 2"/>
          <p:cNvPicPr>
            <a:picLocks noChangeAspect="1"/>
          </p:cNvPicPr>
          <p:nvPr/>
        </p:nvPicPr>
        <p:blipFill>
          <a:blip r:embed="rId2">
            <a:extLst/>
          </a:blip>
          <a:stretch>
            <a:fillRect/>
          </a:stretch>
        </p:blipFill>
        <p:spPr>
          <a:xfrm>
            <a:off x="641995" y="4527932"/>
            <a:ext cx="2433491" cy="2330068"/>
          </a:xfrm>
          <a:prstGeom prst="rect">
            <a:avLst/>
          </a:prstGeom>
          <a:ln w="12700">
            <a:miter lim="400000"/>
          </a:ln>
        </p:spPr>
      </p:pic>
      <p:grpSp>
        <p:nvGrpSpPr>
          <p:cNvPr id="416" name="Group 1041"/>
          <p:cNvGrpSpPr/>
          <p:nvPr/>
        </p:nvGrpSpPr>
        <p:grpSpPr>
          <a:xfrm>
            <a:off x="9676747" y="-4156"/>
            <a:ext cx="2514949" cy="2174334"/>
            <a:chOff x="0" y="0"/>
            <a:chExt cx="2514948" cy="2174333"/>
          </a:xfrm>
        </p:grpSpPr>
        <p:sp>
          <p:nvSpPr>
            <p:cNvPr id="412" name="Freeform: Shape 1042"/>
            <p:cNvSpPr/>
            <p:nvPr/>
          </p:nvSpPr>
          <p:spPr>
            <a:xfrm flipH="1">
              <a:off x="-1" y="4155"/>
              <a:ext cx="2514950" cy="217017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180" y="0"/>
                  </a:moveTo>
                  <a:lnTo>
                    <a:pt x="21600" y="0"/>
                  </a:lnTo>
                  <a:lnTo>
                    <a:pt x="21577" y="123"/>
                  </a:lnTo>
                  <a:cubicBezTo>
                    <a:pt x="21315" y="1325"/>
                    <a:pt x="20978" y="2511"/>
                    <a:pt x="20569" y="3669"/>
                  </a:cubicBezTo>
                  <a:cubicBezTo>
                    <a:pt x="20296" y="4441"/>
                    <a:pt x="20000" y="5206"/>
                    <a:pt x="19666" y="5953"/>
                  </a:cubicBezTo>
                  <a:cubicBezTo>
                    <a:pt x="19337" y="6702"/>
                    <a:pt x="18974" y="7436"/>
                    <a:pt x="18584" y="8152"/>
                  </a:cubicBezTo>
                  <a:cubicBezTo>
                    <a:pt x="17801" y="9585"/>
                    <a:pt x="16908" y="10954"/>
                    <a:pt x="15908" y="12232"/>
                  </a:cubicBezTo>
                  <a:cubicBezTo>
                    <a:pt x="15406" y="12868"/>
                    <a:pt x="14882" y="13486"/>
                    <a:pt x="14328" y="14072"/>
                  </a:cubicBezTo>
                  <a:cubicBezTo>
                    <a:pt x="14190" y="14220"/>
                    <a:pt x="14052" y="14366"/>
                    <a:pt x="13909" y="14509"/>
                  </a:cubicBezTo>
                  <a:cubicBezTo>
                    <a:pt x="13768" y="14652"/>
                    <a:pt x="13629" y="14799"/>
                    <a:pt x="13483" y="14937"/>
                  </a:cubicBezTo>
                  <a:cubicBezTo>
                    <a:pt x="13195" y="15217"/>
                    <a:pt x="12899" y="15489"/>
                    <a:pt x="12601" y="15758"/>
                  </a:cubicBezTo>
                  <a:cubicBezTo>
                    <a:pt x="11403" y="16828"/>
                    <a:pt x="10110" y="17775"/>
                    <a:pt x="8747" y="18588"/>
                  </a:cubicBezTo>
                  <a:cubicBezTo>
                    <a:pt x="6703" y="19808"/>
                    <a:pt x="4488" y="20711"/>
                    <a:pt x="2197" y="21230"/>
                  </a:cubicBezTo>
                  <a:lnTo>
                    <a:pt x="0" y="21600"/>
                  </a:lnTo>
                  <a:lnTo>
                    <a:pt x="0" y="19310"/>
                  </a:lnTo>
                  <a:lnTo>
                    <a:pt x="1732" y="18939"/>
                  </a:lnTo>
                  <a:cubicBezTo>
                    <a:pt x="2424" y="18754"/>
                    <a:pt x="3110" y="18543"/>
                    <a:pt x="3787" y="18298"/>
                  </a:cubicBezTo>
                  <a:cubicBezTo>
                    <a:pt x="4465" y="18055"/>
                    <a:pt x="5134" y="17782"/>
                    <a:pt x="5794" y="17481"/>
                  </a:cubicBezTo>
                  <a:cubicBezTo>
                    <a:pt x="6452" y="17179"/>
                    <a:pt x="7102" y="16849"/>
                    <a:pt x="7740" y="16494"/>
                  </a:cubicBezTo>
                  <a:cubicBezTo>
                    <a:pt x="9017" y="15783"/>
                    <a:pt x="10251" y="14973"/>
                    <a:pt x="11431" y="14068"/>
                  </a:cubicBezTo>
                  <a:cubicBezTo>
                    <a:pt x="11725" y="13840"/>
                    <a:pt x="12018" y="13610"/>
                    <a:pt x="12304" y="13369"/>
                  </a:cubicBezTo>
                  <a:cubicBezTo>
                    <a:pt x="12449" y="13251"/>
                    <a:pt x="12590" y="13129"/>
                    <a:pt x="12733" y="13008"/>
                  </a:cubicBezTo>
                  <a:cubicBezTo>
                    <a:pt x="12876" y="12888"/>
                    <a:pt x="13017" y="12764"/>
                    <a:pt x="13156" y="12638"/>
                  </a:cubicBezTo>
                  <a:cubicBezTo>
                    <a:pt x="13716" y="12136"/>
                    <a:pt x="14263" y="11616"/>
                    <a:pt x="14790" y="11069"/>
                  </a:cubicBezTo>
                  <a:cubicBezTo>
                    <a:pt x="15846" y="9978"/>
                    <a:pt x="16825" y="8788"/>
                    <a:pt x="17705" y="7508"/>
                  </a:cubicBezTo>
                  <a:cubicBezTo>
                    <a:pt x="18145" y="6868"/>
                    <a:pt x="18561" y="6206"/>
                    <a:pt x="18948" y="5522"/>
                  </a:cubicBezTo>
                  <a:cubicBezTo>
                    <a:pt x="19329" y="4835"/>
                    <a:pt x="19689" y="4131"/>
                    <a:pt x="20007" y="3403"/>
                  </a:cubicBezTo>
                  <a:cubicBezTo>
                    <a:pt x="20089" y="3222"/>
                    <a:pt x="20166" y="3038"/>
                    <a:pt x="20241" y="2855"/>
                  </a:cubicBezTo>
                  <a:lnTo>
                    <a:pt x="20355" y="2578"/>
                  </a:lnTo>
                  <a:lnTo>
                    <a:pt x="20464" y="2299"/>
                  </a:lnTo>
                  <a:cubicBezTo>
                    <a:pt x="20534" y="2113"/>
                    <a:pt x="20606" y="1927"/>
                    <a:pt x="20670" y="1737"/>
                  </a:cubicBezTo>
                  <a:cubicBezTo>
                    <a:pt x="20735" y="1547"/>
                    <a:pt x="20806" y="1360"/>
                    <a:pt x="20864" y="1168"/>
                  </a:cubicBezTo>
                  <a:close/>
                </a:path>
              </a:pathLst>
            </a:custGeom>
            <a:gradFill flip="none" rotWithShape="1">
              <a:gsLst>
                <a:gs pos="2000">
                  <a:srgbClr val="FFFFFF">
                    <a:alpha val="10000"/>
                  </a:srgbClr>
                </a:gs>
                <a:gs pos="16000">
                  <a:schemeClr val="accent6">
                    <a:alpha val="10000"/>
                  </a:schemeClr>
                </a:gs>
                <a:gs pos="85000">
                  <a:schemeClr val="accent1">
                    <a:alpha val="10000"/>
                  </a:schemeClr>
                </a:gs>
                <a:gs pos="100000">
                  <a:srgbClr val="FFFFFF">
                    <a:alpha val="10000"/>
                  </a:srgbClr>
                </a:gs>
              </a:gsLst>
              <a:lin ang="12000000" scaled="0"/>
            </a:gra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413" name="Freeform: Shape 1043"/>
            <p:cNvSpPr/>
            <p:nvPr/>
          </p:nvSpPr>
          <p:spPr>
            <a:xfrm flipH="1">
              <a:off x="21885" y="0"/>
              <a:ext cx="2493063" cy="194789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6435" y="0"/>
                  </a:moveTo>
                  <a:lnTo>
                    <a:pt x="21600" y="0"/>
                  </a:lnTo>
                  <a:lnTo>
                    <a:pt x="21100" y="1976"/>
                  </a:lnTo>
                  <a:cubicBezTo>
                    <a:pt x="18092" y="11885"/>
                    <a:pt x="9788" y="19495"/>
                    <a:pt x="806" y="21467"/>
                  </a:cubicBezTo>
                  <a:lnTo>
                    <a:pt x="0" y="21600"/>
                  </a:lnTo>
                  <a:lnTo>
                    <a:pt x="0" y="15577"/>
                  </a:lnTo>
                  <a:lnTo>
                    <a:pt x="151" y="15551"/>
                  </a:lnTo>
                  <a:cubicBezTo>
                    <a:pt x="1453" y="15248"/>
                    <a:pt x="2756" y="14797"/>
                    <a:pt x="4022" y="14207"/>
                  </a:cubicBezTo>
                  <a:cubicBezTo>
                    <a:pt x="6528" y="13041"/>
                    <a:pt x="8914" y="11326"/>
                    <a:pt x="10922" y="9246"/>
                  </a:cubicBezTo>
                  <a:cubicBezTo>
                    <a:pt x="12926" y="7170"/>
                    <a:pt x="14566" y="4713"/>
                    <a:pt x="15664" y="2143"/>
                  </a:cubicBezTo>
                  <a:cubicBezTo>
                    <a:pt x="15875" y="1648"/>
                    <a:pt x="16067" y="1149"/>
                    <a:pt x="16240" y="647"/>
                  </a:cubicBezTo>
                  <a:close/>
                </a:path>
              </a:pathLst>
            </a:custGeom>
            <a:gradFill flip="none" rotWithShape="1">
              <a:gsLst>
                <a:gs pos="2000">
                  <a:srgbClr val="FFFFFF">
                    <a:alpha val="10000"/>
                  </a:srgbClr>
                </a:gs>
                <a:gs pos="16000">
                  <a:schemeClr val="accent6">
                    <a:alpha val="10000"/>
                  </a:schemeClr>
                </a:gs>
                <a:gs pos="85000">
                  <a:schemeClr val="accent1">
                    <a:alpha val="10000"/>
                  </a:schemeClr>
                </a:gs>
                <a:gs pos="100000">
                  <a:srgbClr val="FFFFFF">
                    <a:alpha val="10000"/>
                  </a:srgbClr>
                </a:gs>
              </a:gsLst>
              <a:lin ang="12000000" scaled="0"/>
            </a:gra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414" name="Freeform: Shape 1044"/>
            <p:cNvSpPr/>
            <p:nvPr/>
          </p:nvSpPr>
          <p:spPr>
            <a:xfrm flipH="1">
              <a:off x="13858" y="4154"/>
              <a:ext cx="2501090" cy="197270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0025" y="0"/>
                  </a:moveTo>
                  <a:lnTo>
                    <a:pt x="21600" y="0"/>
                  </a:lnTo>
                  <a:lnTo>
                    <a:pt x="21193" y="1838"/>
                  </a:lnTo>
                  <a:cubicBezTo>
                    <a:pt x="20965" y="2673"/>
                    <a:pt x="20698" y="3494"/>
                    <a:pt x="20391" y="4293"/>
                  </a:cubicBezTo>
                  <a:cubicBezTo>
                    <a:pt x="19159" y="7489"/>
                    <a:pt x="17374" y="10350"/>
                    <a:pt x="15271" y="12785"/>
                  </a:cubicBezTo>
                  <a:cubicBezTo>
                    <a:pt x="14217" y="14003"/>
                    <a:pt x="13079" y="15114"/>
                    <a:pt x="11876" y="16112"/>
                  </a:cubicBezTo>
                  <a:cubicBezTo>
                    <a:pt x="10672" y="17109"/>
                    <a:pt x="9404" y="17997"/>
                    <a:pt x="8081" y="18753"/>
                  </a:cubicBezTo>
                  <a:cubicBezTo>
                    <a:pt x="6094" y="19879"/>
                    <a:pt x="3993" y="20719"/>
                    <a:pt x="1834" y="21245"/>
                  </a:cubicBezTo>
                  <a:lnTo>
                    <a:pt x="0" y="21600"/>
                  </a:lnTo>
                  <a:lnTo>
                    <a:pt x="0" y="18966"/>
                  </a:lnTo>
                  <a:lnTo>
                    <a:pt x="1392" y="18686"/>
                  </a:lnTo>
                  <a:cubicBezTo>
                    <a:pt x="2052" y="18520"/>
                    <a:pt x="2707" y="18321"/>
                    <a:pt x="3355" y="18091"/>
                  </a:cubicBezTo>
                  <a:cubicBezTo>
                    <a:pt x="4651" y="17635"/>
                    <a:pt x="5915" y="17043"/>
                    <a:pt x="7140" y="16358"/>
                  </a:cubicBezTo>
                  <a:cubicBezTo>
                    <a:pt x="9597" y="15002"/>
                    <a:pt x="11891" y="13204"/>
                    <a:pt x="13903" y="11032"/>
                  </a:cubicBezTo>
                  <a:cubicBezTo>
                    <a:pt x="14906" y="9943"/>
                    <a:pt x="15835" y="8754"/>
                    <a:pt x="16668" y="7478"/>
                  </a:cubicBezTo>
                  <a:cubicBezTo>
                    <a:pt x="17502" y="6203"/>
                    <a:pt x="18238" y="4836"/>
                    <a:pt x="18854" y="3396"/>
                  </a:cubicBezTo>
                  <a:cubicBezTo>
                    <a:pt x="19162" y="2676"/>
                    <a:pt x="19444" y="1940"/>
                    <a:pt x="19693" y="1187"/>
                  </a:cubicBezTo>
                  <a:close/>
                </a:path>
              </a:pathLst>
            </a:custGeom>
            <a:gradFill flip="none" rotWithShape="1">
              <a:gsLst>
                <a:gs pos="2000">
                  <a:srgbClr val="FFFFFF">
                    <a:alpha val="10000"/>
                  </a:srgbClr>
                </a:gs>
                <a:gs pos="16000">
                  <a:schemeClr val="accent6">
                    <a:alpha val="10000"/>
                  </a:schemeClr>
                </a:gs>
                <a:gs pos="85000">
                  <a:schemeClr val="accent1">
                    <a:alpha val="10000"/>
                  </a:schemeClr>
                </a:gs>
                <a:gs pos="100000">
                  <a:srgbClr val="FFFFFF">
                    <a:alpha val="10000"/>
                  </a:srgbClr>
                </a:gs>
              </a:gsLst>
              <a:lin ang="12000000" scaled="0"/>
            </a:gradFill>
            <a:ln w="12700" cap="flat">
              <a:noFill/>
              <a:miter lim="400000"/>
            </a:ln>
            <a:effectLst/>
          </p:spPr>
          <p:txBody>
            <a:bodyPr wrap="square" lIns="45719" tIns="45719" rIns="45719" bIns="45719" numCol="1" anchor="ctr">
              <a:noAutofit/>
            </a:bodyPr>
            <a:lstStyle/>
            <a:p>
              <a:pPr algn="ctr">
                <a:defRPr sz="800">
                  <a:solidFill>
                    <a:srgbClr val="FFFFFF"/>
                  </a:solidFill>
                </a:defRPr>
              </a:pPr>
            </a:p>
          </p:txBody>
        </p:sp>
        <p:sp>
          <p:nvSpPr>
            <p:cNvPr id="415" name="Freeform: Shape 1045"/>
            <p:cNvSpPr/>
            <p:nvPr/>
          </p:nvSpPr>
          <p:spPr>
            <a:xfrm flipH="1">
              <a:off x="23232" y="4156"/>
              <a:ext cx="2491107" cy="194366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7302" y="0"/>
                  </a:moveTo>
                  <a:lnTo>
                    <a:pt x="21600" y="0"/>
                  </a:lnTo>
                  <a:lnTo>
                    <a:pt x="21111" y="1934"/>
                  </a:lnTo>
                  <a:cubicBezTo>
                    <a:pt x="18101" y="11865"/>
                    <a:pt x="9790" y="19491"/>
                    <a:pt x="802" y="21467"/>
                  </a:cubicBezTo>
                  <a:lnTo>
                    <a:pt x="0" y="21600"/>
                  </a:lnTo>
                  <a:lnTo>
                    <a:pt x="0" y="16575"/>
                  </a:lnTo>
                  <a:lnTo>
                    <a:pt x="296" y="16523"/>
                  </a:lnTo>
                  <a:cubicBezTo>
                    <a:pt x="1639" y="16211"/>
                    <a:pt x="2982" y="15742"/>
                    <a:pt x="4314" y="15120"/>
                  </a:cubicBezTo>
                  <a:cubicBezTo>
                    <a:pt x="6909" y="13912"/>
                    <a:pt x="9379" y="12133"/>
                    <a:pt x="11459" y="9976"/>
                  </a:cubicBezTo>
                  <a:cubicBezTo>
                    <a:pt x="13575" y="7781"/>
                    <a:pt x="15238" y="5285"/>
                    <a:pt x="16401" y="2557"/>
                  </a:cubicBezTo>
                  <a:cubicBezTo>
                    <a:pt x="16624" y="2034"/>
                    <a:pt x="16826" y="1507"/>
                    <a:pt x="17008" y="977"/>
                  </a:cubicBezTo>
                  <a:close/>
                </a:path>
              </a:pathLst>
            </a:custGeom>
            <a:gradFill flip="none" rotWithShape="1">
              <a:gsLst>
                <a:gs pos="2000">
                  <a:srgbClr val="FFFFFF">
                    <a:alpha val="10000"/>
                  </a:srgbClr>
                </a:gs>
                <a:gs pos="16000">
                  <a:schemeClr val="accent6">
                    <a:alpha val="10000"/>
                  </a:schemeClr>
                </a:gs>
                <a:gs pos="85000">
                  <a:schemeClr val="accent1">
                    <a:alpha val="10000"/>
                  </a:schemeClr>
                </a:gs>
                <a:gs pos="100000">
                  <a:srgbClr val="FFFFFF">
                    <a:alpha val="10000"/>
                  </a:srgbClr>
                </a:gs>
              </a:gsLst>
              <a:lin ang="12000000" scaled="0"/>
            </a:gradFill>
            <a:ln w="12700" cap="flat">
              <a:noFill/>
              <a:miter lim="400000"/>
            </a:ln>
            <a:effectLst/>
          </p:spPr>
          <p:txBody>
            <a:bodyPr wrap="square" lIns="45719" tIns="45719" rIns="45719" bIns="45719" numCol="1" anchor="ctr">
              <a:noAutofit/>
            </a:bodyPr>
            <a:lstStyle/>
            <a:p>
              <a:pPr algn="ctr">
                <a:defRPr>
                  <a:solidFill>
                    <a:srgbClr val="FFFFFF"/>
                  </a:solidFill>
                </a:defRPr>
              </a:pPr>
            </a:p>
          </p:txBody>
        </p:sp>
      </p:grpSp>
      <p:pic>
        <p:nvPicPr>
          <p:cNvPr id="417" name="Picture 4" descr="Picture 4"/>
          <p:cNvPicPr>
            <a:picLocks noChangeAspect="1"/>
          </p:cNvPicPr>
          <p:nvPr/>
        </p:nvPicPr>
        <p:blipFill>
          <a:blip r:embed="rId3">
            <a:extLst/>
          </a:blip>
          <a:stretch>
            <a:fillRect/>
          </a:stretch>
        </p:blipFill>
        <p:spPr>
          <a:xfrm>
            <a:off x="9216045" y="5808062"/>
            <a:ext cx="2956090" cy="908997"/>
          </a:xfrm>
          <a:prstGeom prst="rect">
            <a:avLst/>
          </a:prstGeom>
          <a:ln w="12700">
            <a:miter lim="400000"/>
          </a:ln>
        </p:spPr>
      </p:pic>
      <p:sp>
        <p:nvSpPr>
          <p:cNvPr id="418" name="TextBox 2"/>
          <p:cNvSpPr txBox="1"/>
          <p:nvPr/>
        </p:nvSpPr>
        <p:spPr>
          <a:xfrm>
            <a:off x="3095045" y="595439"/>
            <a:ext cx="8510955" cy="4202831"/>
          </a:xfrm>
          <a:prstGeom prst="rect">
            <a:avLst/>
          </a:prstGeom>
          <a:ln w="12700">
            <a:miter lim="400000"/>
          </a:ln>
          <a:extLst>
            <a:ext uri="{C572A759-6A51-4108-AA02-DFA0A04FC94B}">
              <ma14:wrappingTextBoxFlag xmlns:ma14="http://schemas.microsoft.com/office/mac/drawingml/2011/main" val="1"/>
            </a:ext>
          </a:extLst>
        </p:spPr>
        <p:txBody>
          <a:bodyPr lIns="45719" rIns="45719" anchor="ctr">
            <a:normAutofit fontScale="100000" lnSpcReduction="0"/>
          </a:bodyPr>
          <a:lstStyle/>
          <a:p>
            <a:pPr>
              <a:lnSpc>
                <a:spcPct val="81000"/>
              </a:lnSpc>
              <a:spcBef>
                <a:spcPts val="600"/>
              </a:spcBef>
              <a:defRPr i="1" sz="3600">
                <a:solidFill>
                  <a:srgbClr val="44546A"/>
                </a:solidFill>
                <a:latin typeface="Avenir Medium"/>
                <a:ea typeface="Avenir Medium"/>
                <a:cs typeface="Avenir Medium"/>
                <a:sym typeface="Avenir Medium"/>
              </a:defRPr>
            </a:pPr>
            <a:r>
              <a:t>Reflection / Question over coffee</a:t>
            </a:r>
          </a:p>
          <a:p>
            <a:pPr>
              <a:lnSpc>
                <a:spcPct val="81000"/>
              </a:lnSpc>
              <a:spcBef>
                <a:spcPts val="600"/>
              </a:spcBef>
              <a:defRPr sz="3600">
                <a:solidFill>
                  <a:srgbClr val="44546A"/>
                </a:solidFill>
                <a:latin typeface="Avenir Light"/>
                <a:ea typeface="Avenir Light"/>
                <a:cs typeface="Avenir Light"/>
                <a:sym typeface="Avenir Light"/>
              </a:defRPr>
            </a:pPr>
            <a:br/>
          </a:p>
          <a:p>
            <a:pPr defTabSz="457200">
              <a:spcBef>
                <a:spcPts val="1600"/>
              </a:spcBef>
              <a:defRPr sz="5000">
                <a:solidFill>
                  <a:srgbClr val="212529"/>
                </a:solidFill>
                <a:uFill>
                  <a:solidFill>
                    <a:srgbClr val="000000"/>
                  </a:solidFill>
                </a:uFill>
                <a:latin typeface="Avenir Light"/>
                <a:ea typeface="Avenir Light"/>
                <a:cs typeface="Avenir Light"/>
                <a:sym typeface="Avenir Light"/>
              </a:defRPr>
            </a:pPr>
            <a:r>
              <a:t>Where might we see modern day Trinitarian heresies?</a:t>
            </a:r>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office theme">
      <a:majorFont>
        <a:latin typeface="Calibri"/>
        <a:ea typeface="Calibri"/>
        <a:cs typeface="Calibri"/>
      </a:majorFont>
      <a:minorFont>
        <a:latin typeface="Cambria"/>
        <a:ea typeface="Cambria"/>
        <a:cs typeface="Cambria"/>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office theme">
      <a:majorFont>
        <a:latin typeface="Calibri"/>
        <a:ea typeface="Calibri"/>
        <a:cs typeface="Calibri"/>
      </a:majorFont>
      <a:minorFont>
        <a:latin typeface="Cambria"/>
        <a:ea typeface="Cambria"/>
        <a:cs typeface="Cambria"/>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